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3" r:id="rId15"/>
    <p:sldId id="270" r:id="rId16"/>
    <p:sldId id="271" r:id="rId17"/>
    <p:sldId id="272"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94963" autoAdjust="0"/>
  </p:normalViewPr>
  <p:slideViewPr>
    <p:cSldViewPr snapToGrid="0">
      <p:cViewPr varScale="1">
        <p:scale>
          <a:sx n="86" d="100"/>
          <a:sy n="86" d="100"/>
        </p:scale>
        <p:origin x="6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al Beydoun" userId="S::kamal.beydoun@ul.edu.lb::e88cbbf3-5e5f-46df-aecf-fe10b322ce6e" providerId="AD" clId="Web-{3ED89844-47DF-B21B-2075-B8675A5836BA}"/>
    <pc:docChg chg="addSld modSld">
      <pc:chgData name="Kamal Beydoun" userId="S::kamal.beydoun@ul.edu.lb::e88cbbf3-5e5f-46df-aecf-fe10b322ce6e" providerId="AD" clId="Web-{3ED89844-47DF-B21B-2075-B8675A5836BA}" dt="2019-11-02T15:33:39.642" v="183" actId="20577"/>
      <pc:docMkLst>
        <pc:docMk/>
      </pc:docMkLst>
      <pc:sldChg chg="modNotes">
        <pc:chgData name="Kamal Beydoun" userId="S::kamal.beydoun@ul.edu.lb::e88cbbf3-5e5f-46df-aecf-fe10b322ce6e" providerId="AD" clId="Web-{3ED89844-47DF-B21B-2075-B8675A5836BA}" dt="2019-11-02T10:15:45.755" v="0"/>
        <pc:sldMkLst>
          <pc:docMk/>
          <pc:sldMk cId="1956605516" sldId="267"/>
        </pc:sldMkLst>
      </pc:sldChg>
      <pc:sldChg chg="addSp delSp modSp mod setBg modNotes">
        <pc:chgData name="Kamal Beydoun" userId="S::kamal.beydoun@ul.edu.lb::e88cbbf3-5e5f-46df-aecf-fe10b322ce6e" providerId="AD" clId="Web-{3ED89844-47DF-B21B-2075-B8675A5836BA}" dt="2019-11-02T10:23:27.289" v="38"/>
        <pc:sldMkLst>
          <pc:docMk/>
          <pc:sldMk cId="2551215899" sldId="268"/>
        </pc:sldMkLst>
        <pc:spChg chg="mod">
          <ac:chgData name="Kamal Beydoun" userId="S::kamal.beydoun@ul.edu.lb::e88cbbf3-5e5f-46df-aecf-fe10b322ce6e" providerId="AD" clId="Web-{3ED89844-47DF-B21B-2075-B8675A5836BA}" dt="2019-11-02T10:20:10.129" v="34"/>
          <ac:spMkLst>
            <pc:docMk/>
            <pc:sldMk cId="2551215899" sldId="268"/>
            <ac:spMk id="2" creationId="{CC12FB40-C08B-4C34-979B-1D94765D32D1}"/>
          </ac:spMkLst>
        </pc:spChg>
        <pc:spChg chg="mod ord">
          <ac:chgData name="Kamal Beydoun" userId="S::kamal.beydoun@ul.edu.lb::e88cbbf3-5e5f-46df-aecf-fe10b322ce6e" providerId="AD" clId="Web-{3ED89844-47DF-B21B-2075-B8675A5836BA}" dt="2019-11-02T10:20:37.832" v="35" actId="20577"/>
          <ac:spMkLst>
            <pc:docMk/>
            <pc:sldMk cId="2551215899" sldId="268"/>
            <ac:spMk id="3" creationId="{45CC5E70-925A-4259-9114-621F2A693730}"/>
          </ac:spMkLst>
        </pc:spChg>
        <pc:spChg chg="mod ord">
          <ac:chgData name="Kamal Beydoun" userId="S::kamal.beydoun@ul.edu.lb::e88cbbf3-5e5f-46df-aecf-fe10b322ce6e" providerId="AD" clId="Web-{3ED89844-47DF-B21B-2075-B8675A5836BA}" dt="2019-11-02T10:20:10.129" v="34"/>
          <ac:spMkLst>
            <pc:docMk/>
            <pc:sldMk cId="2551215899" sldId="268"/>
            <ac:spMk id="4" creationId="{6DFA5B78-417B-4B7E-84D5-E7816E01EAF5}"/>
          </ac:spMkLst>
        </pc:spChg>
        <pc:spChg chg="add">
          <ac:chgData name="Kamal Beydoun" userId="S::kamal.beydoun@ul.edu.lb::e88cbbf3-5e5f-46df-aecf-fe10b322ce6e" providerId="AD" clId="Web-{3ED89844-47DF-B21B-2075-B8675A5836BA}" dt="2019-11-02T10:20:10.129" v="34"/>
          <ac:spMkLst>
            <pc:docMk/>
            <pc:sldMk cId="2551215899" sldId="268"/>
            <ac:spMk id="11" creationId="{513E3AA7-D2BE-4DDA-805C-AF1BA805966E}"/>
          </ac:spMkLst>
        </pc:spChg>
        <pc:spChg chg="add del">
          <ac:chgData name="Kamal Beydoun" userId="S::kamal.beydoun@ul.edu.lb::e88cbbf3-5e5f-46df-aecf-fe10b322ce6e" providerId="AD" clId="Web-{3ED89844-47DF-B21B-2075-B8675A5836BA}" dt="2019-11-02T10:20:10.114" v="33"/>
          <ac:spMkLst>
            <pc:docMk/>
            <pc:sldMk cId="2551215899" sldId="268"/>
            <ac:spMk id="14" creationId="{C096C3A2-574C-487E-844F-D87A099C908B}"/>
          </ac:spMkLst>
        </pc:spChg>
        <pc:spChg chg="add del">
          <ac:chgData name="Kamal Beydoun" userId="S::kamal.beydoun@ul.edu.lb::e88cbbf3-5e5f-46df-aecf-fe10b322ce6e" providerId="AD" clId="Web-{3ED89844-47DF-B21B-2075-B8675A5836BA}" dt="2019-11-02T10:20:10.114" v="33"/>
          <ac:spMkLst>
            <pc:docMk/>
            <pc:sldMk cId="2551215899" sldId="268"/>
            <ac:spMk id="16" creationId="{9AE3B247-452D-4485-A4E6-1A70C87A51DA}"/>
          </ac:spMkLst>
        </pc:spChg>
        <pc:spChg chg="add del">
          <ac:chgData name="Kamal Beydoun" userId="S::kamal.beydoun@ul.edu.lb::e88cbbf3-5e5f-46df-aecf-fe10b322ce6e" providerId="AD" clId="Web-{3ED89844-47DF-B21B-2075-B8675A5836BA}" dt="2019-11-02T10:20:10.114" v="33"/>
          <ac:spMkLst>
            <pc:docMk/>
            <pc:sldMk cId="2551215899" sldId="268"/>
            <ac:spMk id="18" creationId="{9E41DCD8-A9E0-41E5-9032-FF0D25B53B77}"/>
          </ac:spMkLst>
        </pc:spChg>
        <pc:picChg chg="add mod">
          <ac:chgData name="Kamal Beydoun" userId="S::kamal.beydoun@ul.edu.lb::e88cbbf3-5e5f-46df-aecf-fe10b322ce6e" providerId="AD" clId="Web-{3ED89844-47DF-B21B-2075-B8675A5836BA}" dt="2019-11-02T10:20:10.129" v="34"/>
          <ac:picMkLst>
            <pc:docMk/>
            <pc:sldMk cId="2551215899" sldId="268"/>
            <ac:picMk id="5" creationId="{765CA8EB-E498-4A15-8EBA-4D5D24A6F030}"/>
          </ac:picMkLst>
        </pc:picChg>
        <pc:picChg chg="add mod">
          <ac:chgData name="Kamal Beydoun" userId="S::kamal.beydoun@ul.edu.lb::e88cbbf3-5e5f-46df-aecf-fe10b322ce6e" providerId="AD" clId="Web-{3ED89844-47DF-B21B-2075-B8675A5836BA}" dt="2019-11-02T10:20:10.129" v="34"/>
          <ac:picMkLst>
            <pc:docMk/>
            <pc:sldMk cId="2551215899" sldId="268"/>
            <ac:picMk id="7" creationId="{E7013B66-7903-4554-BD56-E44B8C93B659}"/>
          </ac:picMkLst>
        </pc:picChg>
        <pc:picChg chg="add mod ord">
          <ac:chgData name="Kamal Beydoun" userId="S::kamal.beydoun@ul.edu.lb::e88cbbf3-5e5f-46df-aecf-fe10b322ce6e" providerId="AD" clId="Web-{3ED89844-47DF-B21B-2075-B8675A5836BA}" dt="2019-11-02T10:20:10.129" v="34"/>
          <ac:picMkLst>
            <pc:docMk/>
            <pc:sldMk cId="2551215899" sldId="268"/>
            <ac:picMk id="9" creationId="{0B6A796E-498F-40AA-9FF9-96700216F2A2}"/>
          </ac:picMkLst>
        </pc:picChg>
      </pc:sldChg>
      <pc:sldChg chg="addSp modSp">
        <pc:chgData name="Kamal Beydoun" userId="S::kamal.beydoun@ul.edu.lb::e88cbbf3-5e5f-46df-aecf-fe10b322ce6e" providerId="AD" clId="Web-{3ED89844-47DF-B21B-2075-B8675A5836BA}" dt="2019-11-02T10:28:17.085" v="55" actId="1076"/>
        <pc:sldMkLst>
          <pc:docMk/>
          <pc:sldMk cId="28411357" sldId="269"/>
        </pc:sldMkLst>
        <pc:spChg chg="mod">
          <ac:chgData name="Kamal Beydoun" userId="S::kamal.beydoun@ul.edu.lb::e88cbbf3-5e5f-46df-aecf-fe10b322ce6e" providerId="AD" clId="Web-{3ED89844-47DF-B21B-2075-B8675A5836BA}" dt="2019-11-02T10:25:01.258" v="39" actId="20577"/>
          <ac:spMkLst>
            <pc:docMk/>
            <pc:sldMk cId="28411357" sldId="269"/>
            <ac:spMk id="2" creationId="{A8641304-A1D0-4DF9-B1F0-94A1B7BEAC7C}"/>
          </ac:spMkLst>
        </pc:spChg>
        <pc:spChg chg="mod">
          <ac:chgData name="Kamal Beydoun" userId="S::kamal.beydoun@ul.edu.lb::e88cbbf3-5e5f-46df-aecf-fe10b322ce6e" providerId="AD" clId="Web-{3ED89844-47DF-B21B-2075-B8675A5836BA}" dt="2019-11-02T10:28:07.460" v="48" actId="20577"/>
          <ac:spMkLst>
            <pc:docMk/>
            <pc:sldMk cId="28411357" sldId="269"/>
            <ac:spMk id="3" creationId="{927CEE71-1688-401E-99C4-DE76A832F8F2}"/>
          </ac:spMkLst>
        </pc:spChg>
        <pc:picChg chg="add mod">
          <ac:chgData name="Kamal Beydoun" userId="S::kamal.beydoun@ul.edu.lb::e88cbbf3-5e5f-46df-aecf-fe10b322ce6e" providerId="AD" clId="Web-{3ED89844-47DF-B21B-2075-B8675A5836BA}" dt="2019-11-02T10:28:17.085" v="55" actId="1076"/>
          <ac:picMkLst>
            <pc:docMk/>
            <pc:sldMk cId="28411357" sldId="269"/>
            <ac:picMk id="5" creationId="{B19F5DAF-E9FB-4043-847F-F4FB77E06B1F}"/>
          </ac:picMkLst>
        </pc:picChg>
      </pc:sldChg>
      <pc:sldChg chg="addSp delSp modSp mod setBg">
        <pc:chgData name="Kamal Beydoun" userId="S::kamal.beydoun@ul.edu.lb::e88cbbf3-5e5f-46df-aecf-fe10b322ce6e" providerId="AD" clId="Web-{3ED89844-47DF-B21B-2075-B8675A5836BA}" dt="2019-11-02T10:30:56.806" v="77" actId="20577"/>
        <pc:sldMkLst>
          <pc:docMk/>
          <pc:sldMk cId="2388865258" sldId="270"/>
        </pc:sldMkLst>
        <pc:spChg chg="mod">
          <ac:chgData name="Kamal Beydoun" userId="S::kamal.beydoun@ul.edu.lb::e88cbbf3-5e5f-46df-aecf-fe10b322ce6e" providerId="AD" clId="Web-{3ED89844-47DF-B21B-2075-B8675A5836BA}" dt="2019-11-02T10:29:44.882" v="75"/>
          <ac:spMkLst>
            <pc:docMk/>
            <pc:sldMk cId="2388865258" sldId="270"/>
            <ac:spMk id="2" creationId="{5C961AE3-FBEA-4414-AEDC-DB546E4D434F}"/>
          </ac:spMkLst>
        </pc:spChg>
        <pc:spChg chg="del mod">
          <ac:chgData name="Kamal Beydoun" userId="S::kamal.beydoun@ul.edu.lb::e88cbbf3-5e5f-46df-aecf-fe10b322ce6e" providerId="AD" clId="Web-{3ED89844-47DF-B21B-2075-B8675A5836BA}" dt="2019-11-02T10:29:44.882" v="75"/>
          <ac:spMkLst>
            <pc:docMk/>
            <pc:sldMk cId="2388865258" sldId="270"/>
            <ac:spMk id="3" creationId="{69ED717B-B0E1-4622-AC4D-B5D8A3159788}"/>
          </ac:spMkLst>
        </pc:spChg>
        <pc:spChg chg="mod">
          <ac:chgData name="Kamal Beydoun" userId="S::kamal.beydoun@ul.edu.lb::e88cbbf3-5e5f-46df-aecf-fe10b322ce6e" providerId="AD" clId="Web-{3ED89844-47DF-B21B-2075-B8675A5836BA}" dt="2019-11-02T10:29:44.882" v="75"/>
          <ac:spMkLst>
            <pc:docMk/>
            <pc:sldMk cId="2388865258" sldId="270"/>
            <ac:spMk id="4" creationId="{83B6A395-986F-40DE-A230-B1EE5EE88E1D}"/>
          </ac:spMkLst>
        </pc:spChg>
        <pc:spChg chg="add">
          <ac:chgData name="Kamal Beydoun" userId="S::kamal.beydoun@ul.edu.lb::e88cbbf3-5e5f-46df-aecf-fe10b322ce6e" providerId="AD" clId="Web-{3ED89844-47DF-B21B-2075-B8675A5836BA}" dt="2019-11-02T10:29:44.882" v="75"/>
          <ac:spMkLst>
            <pc:docMk/>
            <pc:sldMk cId="2388865258" sldId="270"/>
            <ac:spMk id="11" creationId="{51BE15AD-74D9-4540-AECA-6A338D3028BB}"/>
          </ac:spMkLst>
        </pc:spChg>
        <pc:spChg chg="add">
          <ac:chgData name="Kamal Beydoun" userId="S::kamal.beydoun@ul.edu.lb::e88cbbf3-5e5f-46df-aecf-fe10b322ce6e" providerId="AD" clId="Web-{3ED89844-47DF-B21B-2075-B8675A5836BA}" dt="2019-11-02T10:29:44.882" v="75"/>
          <ac:spMkLst>
            <pc:docMk/>
            <pc:sldMk cId="2388865258" sldId="270"/>
            <ac:spMk id="13" creationId="{5E2E47D1-2C32-4FB7-A5F0-F31C8F390B83}"/>
          </ac:spMkLst>
        </pc:spChg>
        <pc:spChg chg="add">
          <ac:chgData name="Kamal Beydoun" userId="S::kamal.beydoun@ul.edu.lb::e88cbbf3-5e5f-46df-aecf-fe10b322ce6e" providerId="AD" clId="Web-{3ED89844-47DF-B21B-2075-B8675A5836BA}" dt="2019-11-02T10:29:44.882" v="75"/>
          <ac:spMkLst>
            <pc:docMk/>
            <pc:sldMk cId="2388865258" sldId="270"/>
            <ac:spMk id="15" creationId="{884C5A90-A356-4F6E-92BE-AA6527470833}"/>
          </ac:spMkLst>
        </pc:spChg>
        <pc:graphicFrameChg chg="add modGraphic">
          <ac:chgData name="Kamal Beydoun" userId="S::kamal.beydoun@ul.edu.lb::e88cbbf3-5e5f-46df-aecf-fe10b322ce6e" providerId="AD" clId="Web-{3ED89844-47DF-B21B-2075-B8675A5836BA}" dt="2019-11-02T10:30:56.806" v="77" actId="20577"/>
          <ac:graphicFrameMkLst>
            <pc:docMk/>
            <pc:sldMk cId="2388865258" sldId="270"/>
            <ac:graphicFrameMk id="6" creationId="{FE2E4403-4E7E-40B0-BBC4-F983FC48AA46}"/>
          </ac:graphicFrameMkLst>
        </pc:graphicFrameChg>
      </pc:sldChg>
      <pc:sldChg chg="modSp">
        <pc:chgData name="Kamal Beydoun" userId="S::kamal.beydoun@ul.edu.lb::e88cbbf3-5e5f-46df-aecf-fe10b322ce6e" providerId="AD" clId="Web-{3ED89844-47DF-B21B-2075-B8675A5836BA}" dt="2019-11-02T10:40:39.403" v="118" actId="20577"/>
        <pc:sldMkLst>
          <pc:docMk/>
          <pc:sldMk cId="2578485292" sldId="271"/>
        </pc:sldMkLst>
        <pc:spChg chg="mod">
          <ac:chgData name="Kamal Beydoun" userId="S::kamal.beydoun@ul.edu.lb::e88cbbf3-5e5f-46df-aecf-fe10b322ce6e" providerId="AD" clId="Web-{3ED89844-47DF-B21B-2075-B8675A5836BA}" dt="2019-11-02T10:31:17.509" v="78" actId="20577"/>
          <ac:spMkLst>
            <pc:docMk/>
            <pc:sldMk cId="2578485292" sldId="271"/>
            <ac:spMk id="2" creationId="{CFB4D1FF-C0C5-4527-BF92-20299EB5A9EF}"/>
          </ac:spMkLst>
        </pc:spChg>
        <pc:spChg chg="mod">
          <ac:chgData name="Kamal Beydoun" userId="S::kamal.beydoun@ul.edu.lb::e88cbbf3-5e5f-46df-aecf-fe10b322ce6e" providerId="AD" clId="Web-{3ED89844-47DF-B21B-2075-B8675A5836BA}" dt="2019-11-02T10:40:39.403" v="118" actId="20577"/>
          <ac:spMkLst>
            <pc:docMk/>
            <pc:sldMk cId="2578485292" sldId="271"/>
            <ac:spMk id="3" creationId="{8433C4A8-A6EF-4E71-BD6A-9DBEBECDA4D8}"/>
          </ac:spMkLst>
        </pc:spChg>
      </pc:sldChg>
      <pc:sldChg chg="modSp new">
        <pc:chgData name="Kamal Beydoun" userId="S::kamal.beydoun@ul.edu.lb::e88cbbf3-5e5f-46df-aecf-fe10b322ce6e" providerId="AD" clId="Web-{3ED89844-47DF-B21B-2075-B8675A5836BA}" dt="2019-11-02T10:41:37.669" v="130" actId="20577"/>
        <pc:sldMkLst>
          <pc:docMk/>
          <pc:sldMk cId="2112492475" sldId="272"/>
        </pc:sldMkLst>
        <pc:spChg chg="mod">
          <ac:chgData name="Kamal Beydoun" userId="S::kamal.beydoun@ul.edu.lb::e88cbbf3-5e5f-46df-aecf-fe10b322ce6e" providerId="AD" clId="Web-{3ED89844-47DF-B21B-2075-B8675A5836BA}" dt="2019-11-02T10:40:43.153" v="121" actId="20577"/>
          <ac:spMkLst>
            <pc:docMk/>
            <pc:sldMk cId="2112492475" sldId="272"/>
            <ac:spMk id="2" creationId="{05F1AEF1-8624-4971-81E3-122496A0C223}"/>
          </ac:spMkLst>
        </pc:spChg>
        <pc:spChg chg="mod">
          <ac:chgData name="Kamal Beydoun" userId="S::kamal.beydoun@ul.edu.lb::e88cbbf3-5e5f-46df-aecf-fe10b322ce6e" providerId="AD" clId="Web-{3ED89844-47DF-B21B-2075-B8675A5836BA}" dt="2019-11-02T10:41:37.669" v="130" actId="20577"/>
          <ac:spMkLst>
            <pc:docMk/>
            <pc:sldMk cId="2112492475" sldId="272"/>
            <ac:spMk id="3" creationId="{0C3BB4BD-0F26-4D95-8E67-1F8B8575778E}"/>
          </ac:spMkLst>
        </pc:spChg>
      </pc:sldChg>
      <pc:sldChg chg="modSp new">
        <pc:chgData name="Kamal Beydoun" userId="S::kamal.beydoun@ul.edu.lb::e88cbbf3-5e5f-46df-aecf-fe10b322ce6e" providerId="AD" clId="Web-{3ED89844-47DF-B21B-2075-B8675A5836BA}" dt="2019-11-02T14:21:30.077" v="152" actId="20577"/>
        <pc:sldMkLst>
          <pc:docMk/>
          <pc:sldMk cId="306617472" sldId="273"/>
        </pc:sldMkLst>
        <pc:spChg chg="mod">
          <ac:chgData name="Kamal Beydoun" userId="S::kamal.beydoun@ul.edu.lb::e88cbbf3-5e5f-46df-aecf-fe10b322ce6e" providerId="AD" clId="Web-{3ED89844-47DF-B21B-2075-B8675A5836BA}" dt="2019-11-02T10:45:57.153" v="133" actId="20577"/>
          <ac:spMkLst>
            <pc:docMk/>
            <pc:sldMk cId="306617472" sldId="273"/>
            <ac:spMk id="2" creationId="{40DAECB3-0664-4430-BF0E-BC1FC84B5BFC}"/>
          </ac:spMkLst>
        </pc:spChg>
        <pc:spChg chg="mod">
          <ac:chgData name="Kamal Beydoun" userId="S::kamal.beydoun@ul.edu.lb::e88cbbf3-5e5f-46df-aecf-fe10b322ce6e" providerId="AD" clId="Web-{3ED89844-47DF-B21B-2075-B8675A5836BA}" dt="2019-11-02T14:21:30.077" v="152" actId="20577"/>
          <ac:spMkLst>
            <pc:docMk/>
            <pc:sldMk cId="306617472" sldId="273"/>
            <ac:spMk id="3" creationId="{48F14444-8861-43BE-939C-C1B10177DF98}"/>
          </ac:spMkLst>
        </pc:spChg>
      </pc:sldChg>
      <pc:sldChg chg="modSp new modNotes">
        <pc:chgData name="Kamal Beydoun" userId="S::kamal.beydoun@ul.edu.lb::e88cbbf3-5e5f-46df-aecf-fe10b322ce6e" providerId="AD" clId="Web-{3ED89844-47DF-B21B-2075-B8675A5836BA}" dt="2019-11-02T14:37:17.676" v="176"/>
        <pc:sldMkLst>
          <pc:docMk/>
          <pc:sldMk cId="3146302035" sldId="274"/>
        </pc:sldMkLst>
        <pc:spChg chg="mod">
          <ac:chgData name="Kamal Beydoun" userId="S::kamal.beydoun@ul.edu.lb::e88cbbf3-5e5f-46df-aecf-fe10b322ce6e" providerId="AD" clId="Web-{3ED89844-47DF-B21B-2075-B8675A5836BA}" dt="2019-11-02T14:35:57.536" v="156" actId="20577"/>
          <ac:spMkLst>
            <pc:docMk/>
            <pc:sldMk cId="3146302035" sldId="274"/>
            <ac:spMk id="2" creationId="{4C12FBDC-DD59-4FB9-A437-BB9A460AC5CD}"/>
          </ac:spMkLst>
        </pc:spChg>
        <pc:spChg chg="mod">
          <ac:chgData name="Kamal Beydoun" userId="S::kamal.beydoun@ul.edu.lb::e88cbbf3-5e5f-46df-aecf-fe10b322ce6e" providerId="AD" clId="Web-{3ED89844-47DF-B21B-2075-B8675A5836BA}" dt="2019-11-02T14:37:15.161" v="174" actId="20577"/>
          <ac:spMkLst>
            <pc:docMk/>
            <pc:sldMk cId="3146302035" sldId="274"/>
            <ac:spMk id="3" creationId="{5775DD55-5C17-430E-8AC6-17A6EB775BA5}"/>
          </ac:spMkLst>
        </pc:spChg>
      </pc:sldChg>
      <pc:sldChg chg="modSp new">
        <pc:chgData name="Kamal Beydoun" userId="S::kamal.beydoun@ul.edu.lb::e88cbbf3-5e5f-46df-aecf-fe10b322ce6e" providerId="AD" clId="Web-{3ED89844-47DF-B21B-2075-B8675A5836BA}" dt="2019-11-02T15:33:38.439" v="181" actId="20577"/>
        <pc:sldMkLst>
          <pc:docMk/>
          <pc:sldMk cId="558458820" sldId="275"/>
        </pc:sldMkLst>
        <pc:spChg chg="mod">
          <ac:chgData name="Kamal Beydoun" userId="S::kamal.beydoun@ul.edu.lb::e88cbbf3-5e5f-46df-aecf-fe10b322ce6e" providerId="AD" clId="Web-{3ED89844-47DF-B21B-2075-B8675A5836BA}" dt="2019-11-02T15:33:38.439" v="181" actId="20577"/>
          <ac:spMkLst>
            <pc:docMk/>
            <pc:sldMk cId="558458820" sldId="275"/>
            <ac:spMk id="2" creationId="{47A1DE70-6007-496B-AD78-B5852BD83620}"/>
          </ac:spMkLst>
        </pc:spChg>
      </pc:sldChg>
    </pc:docChg>
  </pc:docChgLst>
  <pc:docChgLst>
    <pc:chgData name="Kamal Beydoun" userId="S::kamal.beydoun@ul.edu.lb::e88cbbf3-5e5f-46df-aecf-fe10b322ce6e" providerId="AD" clId="Web-{11BAEC1F-ADC6-44B7-8E98-9821016FF403}"/>
    <pc:docChg chg="addSld modSld">
      <pc:chgData name="Kamal Beydoun" userId="S::kamal.beydoun@ul.edu.lb::e88cbbf3-5e5f-46df-aecf-fe10b322ce6e" providerId="AD" clId="Web-{11BAEC1F-ADC6-44B7-8E98-9821016FF403}" dt="2019-11-02T17:04:55.048" v="95"/>
      <pc:docMkLst>
        <pc:docMk/>
      </pc:docMkLst>
      <pc:sldChg chg="modSp new">
        <pc:chgData name="Kamal Beydoun" userId="S::kamal.beydoun@ul.edu.lb::e88cbbf3-5e5f-46df-aecf-fe10b322ce6e" providerId="AD" clId="Web-{11BAEC1F-ADC6-44B7-8E98-9821016FF403}" dt="2019-11-02T16:59:43.386" v="30" actId="20577"/>
        <pc:sldMkLst>
          <pc:docMk/>
          <pc:sldMk cId="3352249617" sldId="276"/>
        </pc:sldMkLst>
        <pc:spChg chg="mod">
          <ac:chgData name="Kamal Beydoun" userId="S::kamal.beydoun@ul.edu.lb::e88cbbf3-5e5f-46df-aecf-fe10b322ce6e" providerId="AD" clId="Web-{11BAEC1F-ADC6-44B7-8E98-9821016FF403}" dt="2019-11-02T16:47:29.329" v="9" actId="20577"/>
          <ac:spMkLst>
            <pc:docMk/>
            <pc:sldMk cId="3352249617" sldId="276"/>
            <ac:spMk id="2" creationId="{DFFCDCB5-1B8B-4563-8922-F3D5D744AC10}"/>
          </ac:spMkLst>
        </pc:spChg>
        <pc:spChg chg="mod">
          <ac:chgData name="Kamal Beydoun" userId="S::kamal.beydoun@ul.edu.lb::e88cbbf3-5e5f-46df-aecf-fe10b322ce6e" providerId="AD" clId="Web-{11BAEC1F-ADC6-44B7-8E98-9821016FF403}" dt="2019-11-02T16:59:43.386" v="30" actId="20577"/>
          <ac:spMkLst>
            <pc:docMk/>
            <pc:sldMk cId="3352249617" sldId="276"/>
            <ac:spMk id="3" creationId="{D4E1789F-722B-42D6-9386-E142CFCC523A}"/>
          </ac:spMkLst>
        </pc:spChg>
      </pc:sldChg>
      <pc:sldChg chg="modSp new">
        <pc:chgData name="Kamal Beydoun" userId="S::kamal.beydoun@ul.edu.lb::e88cbbf3-5e5f-46df-aecf-fe10b322ce6e" providerId="AD" clId="Web-{11BAEC1F-ADC6-44B7-8E98-9821016FF403}" dt="2019-11-02T17:02:07.153" v="52" actId="20577"/>
        <pc:sldMkLst>
          <pc:docMk/>
          <pc:sldMk cId="1265035463" sldId="277"/>
        </pc:sldMkLst>
        <pc:spChg chg="mod">
          <ac:chgData name="Kamal Beydoun" userId="S::kamal.beydoun@ul.edu.lb::e88cbbf3-5e5f-46df-aecf-fe10b322ce6e" providerId="AD" clId="Web-{11BAEC1F-ADC6-44B7-8E98-9821016FF403}" dt="2019-11-02T16:59:48.558" v="33" actId="20577"/>
          <ac:spMkLst>
            <pc:docMk/>
            <pc:sldMk cId="1265035463" sldId="277"/>
            <ac:spMk id="2" creationId="{B9836CD0-94F6-4BFF-A420-91BAC54216EE}"/>
          </ac:spMkLst>
        </pc:spChg>
        <pc:spChg chg="mod">
          <ac:chgData name="Kamal Beydoun" userId="S::kamal.beydoun@ul.edu.lb::e88cbbf3-5e5f-46df-aecf-fe10b322ce6e" providerId="AD" clId="Web-{11BAEC1F-ADC6-44B7-8E98-9821016FF403}" dt="2019-11-02T17:02:07.153" v="52" actId="20577"/>
          <ac:spMkLst>
            <pc:docMk/>
            <pc:sldMk cId="1265035463" sldId="277"/>
            <ac:spMk id="3" creationId="{59793CB4-65FB-47E9-88BF-C9FB744EFF87}"/>
          </ac:spMkLst>
        </pc:spChg>
      </pc:sldChg>
      <pc:sldChg chg="modSp new modNotes">
        <pc:chgData name="Kamal Beydoun" userId="S::kamal.beydoun@ul.edu.lb::e88cbbf3-5e5f-46df-aecf-fe10b322ce6e" providerId="AD" clId="Web-{11BAEC1F-ADC6-44B7-8E98-9821016FF403}" dt="2019-11-02T17:04:55.048" v="95"/>
        <pc:sldMkLst>
          <pc:docMk/>
          <pc:sldMk cId="1816520591" sldId="278"/>
        </pc:sldMkLst>
        <pc:spChg chg="mod">
          <ac:chgData name="Kamal Beydoun" userId="S::kamal.beydoun@ul.edu.lb::e88cbbf3-5e5f-46df-aecf-fe10b322ce6e" providerId="AD" clId="Web-{11BAEC1F-ADC6-44B7-8E98-9821016FF403}" dt="2019-11-02T17:02:55.707" v="57" actId="20577"/>
          <ac:spMkLst>
            <pc:docMk/>
            <pc:sldMk cId="1816520591" sldId="278"/>
            <ac:spMk id="2" creationId="{E1D121B3-3B79-473B-B07F-8DFCB1A357E1}"/>
          </ac:spMkLst>
        </pc:spChg>
        <pc:spChg chg="mod">
          <ac:chgData name="Kamal Beydoun" userId="S::kamal.beydoun@ul.edu.lb::e88cbbf3-5e5f-46df-aecf-fe10b322ce6e" providerId="AD" clId="Web-{11BAEC1F-ADC6-44B7-8E98-9821016FF403}" dt="2019-11-02T17:04:52.907" v="93" actId="20577"/>
          <ac:spMkLst>
            <pc:docMk/>
            <pc:sldMk cId="1816520591" sldId="278"/>
            <ac:spMk id="3" creationId="{95113602-5C34-43B9-B8FE-F5E26F963FA8}"/>
          </ac:spMkLst>
        </pc:spChg>
      </pc:sldChg>
    </pc:docChg>
  </pc:docChgLst>
  <pc:docChgLst>
    <pc:chgData name="Kamal Beydoun" userId="S::kamal.beydoun@ul.edu.lb::e88cbbf3-5e5f-46df-aecf-fe10b322ce6e" providerId="AD" clId="Web-{19D732DE-4B07-22B6-B08D-5893CD7C6770}"/>
    <pc:docChg chg="addSld">
      <pc:chgData name="Kamal Beydoun" userId="S::kamal.beydoun@ul.edu.lb::e88cbbf3-5e5f-46df-aecf-fe10b322ce6e" providerId="AD" clId="Web-{19D732DE-4B07-22B6-B08D-5893CD7C6770}" dt="2019-11-03T08:37:19.070" v="0"/>
      <pc:docMkLst>
        <pc:docMk/>
      </pc:docMkLst>
      <pc:sldChg chg="new">
        <pc:chgData name="Kamal Beydoun" userId="S::kamal.beydoun@ul.edu.lb::e88cbbf3-5e5f-46df-aecf-fe10b322ce6e" providerId="AD" clId="Web-{19D732DE-4B07-22B6-B08D-5893CD7C6770}" dt="2019-11-03T08:37:19.070" v="0"/>
        <pc:sldMkLst>
          <pc:docMk/>
          <pc:sldMk cId="3062244268" sldId="279"/>
        </pc:sldMkLst>
      </pc:sldChg>
    </pc:docChg>
  </pc:docChgLst>
  <pc:docChgLst>
    <pc:chgData name="Kamal Beydoun" userId="e88cbbf3-5e5f-46df-aecf-fe10b322ce6e" providerId="ADAL" clId="{3E149F95-EA04-476D-834E-66BF09214FE5}"/>
    <pc:docChg chg="custSel addSld modSld">
      <pc:chgData name="Kamal Beydoun" userId="e88cbbf3-5e5f-46df-aecf-fe10b322ce6e" providerId="ADAL" clId="{3E149F95-EA04-476D-834E-66BF09214FE5}" dt="2022-02-05T12:08:22.940" v="95" actId="1076"/>
      <pc:docMkLst>
        <pc:docMk/>
      </pc:docMkLst>
      <pc:sldChg chg="modSp mod">
        <pc:chgData name="Kamal Beydoun" userId="e88cbbf3-5e5f-46df-aecf-fe10b322ce6e" providerId="ADAL" clId="{3E149F95-EA04-476D-834E-66BF09214FE5}" dt="2022-01-19T09:12:05.922" v="5" actId="113"/>
        <pc:sldMkLst>
          <pc:docMk/>
          <pc:sldMk cId="1245278130" sldId="264"/>
        </pc:sldMkLst>
        <pc:spChg chg="mod">
          <ac:chgData name="Kamal Beydoun" userId="e88cbbf3-5e5f-46df-aecf-fe10b322ce6e" providerId="ADAL" clId="{3E149F95-EA04-476D-834E-66BF09214FE5}" dt="2022-01-19T09:12:05.922" v="5" actId="113"/>
          <ac:spMkLst>
            <pc:docMk/>
            <pc:sldMk cId="1245278130" sldId="264"/>
            <ac:spMk id="3" creationId="{00000000-0000-0000-0000-000000000000}"/>
          </ac:spMkLst>
        </pc:spChg>
      </pc:sldChg>
      <pc:sldChg chg="addSp delSp modSp new mod modAnim">
        <pc:chgData name="Kamal Beydoun" userId="e88cbbf3-5e5f-46df-aecf-fe10b322ce6e" providerId="ADAL" clId="{3E149F95-EA04-476D-834E-66BF09214FE5}" dt="2022-02-05T12:00:50.578" v="45" actId="20577"/>
        <pc:sldMkLst>
          <pc:docMk/>
          <pc:sldMk cId="348917933" sldId="274"/>
        </pc:sldMkLst>
        <pc:spChg chg="mod">
          <ac:chgData name="Kamal Beydoun" userId="e88cbbf3-5e5f-46df-aecf-fe10b322ce6e" providerId="ADAL" clId="{3E149F95-EA04-476D-834E-66BF09214FE5}" dt="2022-02-05T12:00:50.578" v="45" actId="20577"/>
          <ac:spMkLst>
            <pc:docMk/>
            <pc:sldMk cId="348917933" sldId="274"/>
            <ac:spMk id="2" creationId="{26C724F5-8D7D-4CE9-9E95-F89B1566B77E}"/>
          </ac:spMkLst>
        </pc:spChg>
        <pc:spChg chg="del">
          <ac:chgData name="Kamal Beydoun" userId="e88cbbf3-5e5f-46df-aecf-fe10b322ce6e" providerId="ADAL" clId="{3E149F95-EA04-476D-834E-66BF09214FE5}" dt="2022-02-05T12:00:37.557" v="29"/>
          <ac:spMkLst>
            <pc:docMk/>
            <pc:sldMk cId="348917933" sldId="274"/>
            <ac:spMk id="3" creationId="{9CD2C380-1D90-4659-80A1-7C78FE4AA1D9}"/>
          </ac:spMkLst>
        </pc:spChg>
        <pc:picChg chg="add mod">
          <ac:chgData name="Kamal Beydoun" userId="e88cbbf3-5e5f-46df-aecf-fe10b322ce6e" providerId="ADAL" clId="{3E149F95-EA04-476D-834E-66BF09214FE5}" dt="2022-02-05T12:00:44.618" v="32" actId="1076"/>
          <ac:picMkLst>
            <pc:docMk/>
            <pc:sldMk cId="348917933" sldId="274"/>
            <ac:picMk id="5" creationId="{6693307E-7E26-43F4-9B6B-AD1E0EED8055}"/>
          </ac:picMkLst>
        </pc:picChg>
      </pc:sldChg>
      <pc:sldChg chg="addSp delSp modSp add mod modAnim">
        <pc:chgData name="Kamal Beydoun" userId="e88cbbf3-5e5f-46df-aecf-fe10b322ce6e" providerId="ADAL" clId="{3E149F95-EA04-476D-834E-66BF09214FE5}" dt="2022-02-05T12:01:17.897" v="55" actId="1076"/>
        <pc:sldMkLst>
          <pc:docMk/>
          <pc:sldMk cId="876681067" sldId="275"/>
        </pc:sldMkLst>
        <pc:spChg chg="mod">
          <ac:chgData name="Kamal Beydoun" userId="e88cbbf3-5e5f-46df-aecf-fe10b322ce6e" providerId="ADAL" clId="{3E149F95-EA04-476D-834E-66BF09214FE5}" dt="2022-02-05T12:01:10.052" v="52" actId="20577"/>
          <ac:spMkLst>
            <pc:docMk/>
            <pc:sldMk cId="876681067" sldId="275"/>
            <ac:spMk id="2" creationId="{26C724F5-8D7D-4CE9-9E95-F89B1566B77E}"/>
          </ac:spMkLst>
        </pc:spChg>
        <pc:spChg chg="del">
          <ac:chgData name="Kamal Beydoun" userId="e88cbbf3-5e5f-46df-aecf-fe10b322ce6e" providerId="ADAL" clId="{3E149F95-EA04-476D-834E-66BF09214FE5}" dt="2022-02-05T12:01:04.101" v="46"/>
          <ac:spMkLst>
            <pc:docMk/>
            <pc:sldMk cId="876681067" sldId="275"/>
            <ac:spMk id="3" creationId="{9CD2C380-1D90-4659-80A1-7C78FE4AA1D9}"/>
          </ac:spMkLst>
        </pc:spChg>
        <pc:picChg chg="add mod">
          <ac:chgData name="Kamal Beydoun" userId="e88cbbf3-5e5f-46df-aecf-fe10b322ce6e" providerId="ADAL" clId="{3E149F95-EA04-476D-834E-66BF09214FE5}" dt="2022-02-05T12:01:17.897" v="55" actId="1076"/>
          <ac:picMkLst>
            <pc:docMk/>
            <pc:sldMk cId="876681067" sldId="275"/>
            <ac:picMk id="5" creationId="{3275B0CC-3F53-41D0-A270-6AF67ABB3981}"/>
          </ac:picMkLst>
        </pc:picChg>
      </pc:sldChg>
      <pc:sldChg chg="addSp delSp modSp add mod modAnim">
        <pc:chgData name="Kamal Beydoun" userId="e88cbbf3-5e5f-46df-aecf-fe10b322ce6e" providerId="ADAL" clId="{3E149F95-EA04-476D-834E-66BF09214FE5}" dt="2022-02-05T12:02:01.380" v="63" actId="1076"/>
        <pc:sldMkLst>
          <pc:docMk/>
          <pc:sldMk cId="1674397020" sldId="276"/>
        </pc:sldMkLst>
        <pc:spChg chg="mod">
          <ac:chgData name="Kamal Beydoun" userId="e88cbbf3-5e5f-46df-aecf-fe10b322ce6e" providerId="ADAL" clId="{3E149F95-EA04-476D-834E-66BF09214FE5}" dt="2022-02-05T12:01:33.894" v="59"/>
          <ac:spMkLst>
            <pc:docMk/>
            <pc:sldMk cId="1674397020" sldId="276"/>
            <ac:spMk id="2" creationId="{26C724F5-8D7D-4CE9-9E95-F89B1566B77E}"/>
          </ac:spMkLst>
        </pc:spChg>
        <pc:spChg chg="del">
          <ac:chgData name="Kamal Beydoun" userId="e88cbbf3-5e5f-46df-aecf-fe10b322ce6e" providerId="ADAL" clId="{3E149F95-EA04-476D-834E-66BF09214FE5}" dt="2022-02-05T12:01:29.499" v="57"/>
          <ac:spMkLst>
            <pc:docMk/>
            <pc:sldMk cId="1674397020" sldId="276"/>
            <ac:spMk id="3" creationId="{9CD2C380-1D90-4659-80A1-7C78FE4AA1D9}"/>
          </ac:spMkLst>
        </pc:spChg>
        <pc:picChg chg="add mod">
          <ac:chgData name="Kamal Beydoun" userId="e88cbbf3-5e5f-46df-aecf-fe10b322ce6e" providerId="ADAL" clId="{3E149F95-EA04-476D-834E-66BF09214FE5}" dt="2022-02-05T12:02:01.380" v="63" actId="1076"/>
          <ac:picMkLst>
            <pc:docMk/>
            <pc:sldMk cId="1674397020" sldId="276"/>
            <ac:picMk id="5" creationId="{5A4142AC-8D70-4EE2-9C33-857D0C9D86FE}"/>
          </ac:picMkLst>
        </pc:picChg>
      </pc:sldChg>
      <pc:sldChg chg="addSp delSp modSp add mod modAnim">
        <pc:chgData name="Kamal Beydoun" userId="e88cbbf3-5e5f-46df-aecf-fe10b322ce6e" providerId="ADAL" clId="{3E149F95-EA04-476D-834E-66BF09214FE5}" dt="2022-02-05T12:06:17.313" v="70" actId="1076"/>
        <pc:sldMkLst>
          <pc:docMk/>
          <pc:sldMk cId="173777464" sldId="277"/>
        </pc:sldMkLst>
        <pc:spChg chg="mod">
          <ac:chgData name="Kamal Beydoun" userId="e88cbbf3-5e5f-46df-aecf-fe10b322ce6e" providerId="ADAL" clId="{3E149F95-EA04-476D-834E-66BF09214FE5}" dt="2022-02-05T12:06:11.146" v="67"/>
          <ac:spMkLst>
            <pc:docMk/>
            <pc:sldMk cId="173777464" sldId="277"/>
            <ac:spMk id="2" creationId="{26C724F5-8D7D-4CE9-9E95-F89B1566B77E}"/>
          </ac:spMkLst>
        </pc:spChg>
        <pc:spChg chg="del">
          <ac:chgData name="Kamal Beydoun" userId="e88cbbf3-5e5f-46df-aecf-fe10b322ce6e" providerId="ADAL" clId="{3E149F95-EA04-476D-834E-66BF09214FE5}" dt="2022-02-05T12:06:09.171" v="65"/>
          <ac:spMkLst>
            <pc:docMk/>
            <pc:sldMk cId="173777464" sldId="277"/>
            <ac:spMk id="3" creationId="{9CD2C380-1D90-4659-80A1-7C78FE4AA1D9}"/>
          </ac:spMkLst>
        </pc:spChg>
        <pc:picChg chg="add mod">
          <ac:chgData name="Kamal Beydoun" userId="e88cbbf3-5e5f-46df-aecf-fe10b322ce6e" providerId="ADAL" clId="{3E149F95-EA04-476D-834E-66BF09214FE5}" dt="2022-02-05T12:06:17.313" v="70" actId="1076"/>
          <ac:picMkLst>
            <pc:docMk/>
            <pc:sldMk cId="173777464" sldId="277"/>
            <ac:picMk id="5" creationId="{9D6B1A45-B83E-4475-A050-5482137695D2}"/>
          </ac:picMkLst>
        </pc:picChg>
      </pc:sldChg>
      <pc:sldChg chg="addSp delSp modSp add mod modAnim">
        <pc:chgData name="Kamal Beydoun" userId="e88cbbf3-5e5f-46df-aecf-fe10b322ce6e" providerId="ADAL" clId="{3E149F95-EA04-476D-834E-66BF09214FE5}" dt="2022-02-05T12:07:00.053" v="76" actId="1076"/>
        <pc:sldMkLst>
          <pc:docMk/>
          <pc:sldMk cId="367841562" sldId="278"/>
        </pc:sldMkLst>
        <pc:spChg chg="mod">
          <ac:chgData name="Kamal Beydoun" userId="e88cbbf3-5e5f-46df-aecf-fe10b322ce6e" providerId="ADAL" clId="{3E149F95-EA04-476D-834E-66BF09214FE5}" dt="2022-02-05T12:06:57.910" v="75" actId="1076"/>
          <ac:spMkLst>
            <pc:docMk/>
            <pc:sldMk cId="367841562" sldId="278"/>
            <ac:spMk id="2" creationId="{26C724F5-8D7D-4CE9-9E95-F89B1566B77E}"/>
          </ac:spMkLst>
        </pc:spChg>
        <pc:spChg chg="del">
          <ac:chgData name="Kamal Beydoun" userId="e88cbbf3-5e5f-46df-aecf-fe10b322ce6e" providerId="ADAL" clId="{3E149F95-EA04-476D-834E-66BF09214FE5}" dt="2022-02-05T12:06:25.474" v="71"/>
          <ac:spMkLst>
            <pc:docMk/>
            <pc:sldMk cId="367841562" sldId="278"/>
            <ac:spMk id="3" creationId="{9CD2C380-1D90-4659-80A1-7C78FE4AA1D9}"/>
          </ac:spMkLst>
        </pc:spChg>
        <pc:picChg chg="add mod">
          <ac:chgData name="Kamal Beydoun" userId="e88cbbf3-5e5f-46df-aecf-fe10b322ce6e" providerId="ADAL" clId="{3E149F95-EA04-476D-834E-66BF09214FE5}" dt="2022-02-05T12:07:00.053" v="76" actId="1076"/>
          <ac:picMkLst>
            <pc:docMk/>
            <pc:sldMk cId="367841562" sldId="278"/>
            <ac:picMk id="5" creationId="{9A65547E-2668-439C-9D28-6107D211430F}"/>
          </ac:picMkLst>
        </pc:picChg>
      </pc:sldChg>
      <pc:sldChg chg="addSp delSp modSp add mod delAnim modAnim">
        <pc:chgData name="Kamal Beydoun" userId="e88cbbf3-5e5f-46df-aecf-fe10b322ce6e" providerId="ADAL" clId="{3E149F95-EA04-476D-834E-66BF09214FE5}" dt="2022-02-05T12:07:39.273" v="90" actId="1076"/>
        <pc:sldMkLst>
          <pc:docMk/>
          <pc:sldMk cId="3948319055" sldId="279"/>
        </pc:sldMkLst>
        <pc:spChg chg="mod">
          <ac:chgData name="Kamal Beydoun" userId="e88cbbf3-5e5f-46df-aecf-fe10b322ce6e" providerId="ADAL" clId="{3E149F95-EA04-476D-834E-66BF09214FE5}" dt="2022-02-05T12:07:34.018" v="87" actId="1076"/>
          <ac:spMkLst>
            <pc:docMk/>
            <pc:sldMk cId="3948319055" sldId="279"/>
            <ac:spMk id="2" creationId="{26C724F5-8D7D-4CE9-9E95-F89B1566B77E}"/>
          </ac:spMkLst>
        </pc:spChg>
        <pc:spChg chg="del">
          <ac:chgData name="Kamal Beydoun" userId="e88cbbf3-5e5f-46df-aecf-fe10b322ce6e" providerId="ADAL" clId="{3E149F95-EA04-476D-834E-66BF09214FE5}" dt="2022-02-05T12:07:10.699" v="77"/>
          <ac:spMkLst>
            <pc:docMk/>
            <pc:sldMk cId="3948319055" sldId="279"/>
            <ac:spMk id="3" creationId="{9CD2C380-1D90-4659-80A1-7C78FE4AA1D9}"/>
          </ac:spMkLst>
        </pc:spChg>
        <pc:spChg chg="add del mod">
          <ac:chgData name="Kamal Beydoun" userId="e88cbbf3-5e5f-46df-aecf-fe10b322ce6e" providerId="ADAL" clId="{3E149F95-EA04-476D-834E-66BF09214FE5}" dt="2022-02-05T12:07:24.725" v="79"/>
          <ac:spMkLst>
            <pc:docMk/>
            <pc:sldMk cId="3948319055" sldId="279"/>
            <ac:spMk id="7" creationId="{A59CA912-56C8-415E-873C-458A78CDE558}"/>
          </ac:spMkLst>
        </pc:spChg>
        <pc:picChg chg="add del mod">
          <ac:chgData name="Kamal Beydoun" userId="e88cbbf3-5e5f-46df-aecf-fe10b322ce6e" providerId="ADAL" clId="{3E149F95-EA04-476D-834E-66BF09214FE5}" dt="2022-02-05T12:07:15.737" v="78" actId="478"/>
          <ac:picMkLst>
            <pc:docMk/>
            <pc:sldMk cId="3948319055" sldId="279"/>
            <ac:picMk id="5" creationId="{ED4628BC-3C9A-42DD-902C-7225CC528570}"/>
          </ac:picMkLst>
        </pc:picChg>
        <pc:picChg chg="add mod">
          <ac:chgData name="Kamal Beydoun" userId="e88cbbf3-5e5f-46df-aecf-fe10b322ce6e" providerId="ADAL" clId="{3E149F95-EA04-476D-834E-66BF09214FE5}" dt="2022-02-05T12:07:39.273" v="90" actId="1076"/>
          <ac:picMkLst>
            <pc:docMk/>
            <pc:sldMk cId="3948319055" sldId="279"/>
            <ac:picMk id="8" creationId="{BF49CBF2-E559-42E7-9CE7-07F4B815EB47}"/>
          </ac:picMkLst>
        </pc:picChg>
      </pc:sldChg>
      <pc:sldChg chg="addSp delSp modSp add mod modAnim">
        <pc:chgData name="Kamal Beydoun" userId="e88cbbf3-5e5f-46df-aecf-fe10b322ce6e" providerId="ADAL" clId="{3E149F95-EA04-476D-834E-66BF09214FE5}" dt="2022-02-05T12:08:22.940" v="95" actId="1076"/>
        <pc:sldMkLst>
          <pc:docMk/>
          <pc:sldMk cId="2192907895" sldId="280"/>
        </pc:sldMkLst>
        <pc:spChg chg="mod">
          <ac:chgData name="Kamal Beydoun" userId="e88cbbf3-5e5f-46df-aecf-fe10b322ce6e" providerId="ADAL" clId="{3E149F95-EA04-476D-834E-66BF09214FE5}" dt="2022-02-05T12:08:15.085" v="92"/>
          <ac:spMkLst>
            <pc:docMk/>
            <pc:sldMk cId="2192907895" sldId="280"/>
            <ac:spMk id="2" creationId="{26C724F5-8D7D-4CE9-9E95-F89B1566B77E}"/>
          </ac:spMkLst>
        </pc:spChg>
        <pc:spChg chg="del">
          <ac:chgData name="Kamal Beydoun" userId="e88cbbf3-5e5f-46df-aecf-fe10b322ce6e" providerId="ADAL" clId="{3E149F95-EA04-476D-834E-66BF09214FE5}" dt="2022-02-05T12:08:13.164" v="91"/>
          <ac:spMkLst>
            <pc:docMk/>
            <pc:sldMk cId="2192907895" sldId="280"/>
            <ac:spMk id="3" creationId="{9CD2C380-1D90-4659-80A1-7C78FE4AA1D9}"/>
          </ac:spMkLst>
        </pc:spChg>
        <pc:picChg chg="add mod">
          <ac:chgData name="Kamal Beydoun" userId="e88cbbf3-5e5f-46df-aecf-fe10b322ce6e" providerId="ADAL" clId="{3E149F95-EA04-476D-834E-66BF09214FE5}" dt="2022-02-05T12:08:22.940" v="95" actId="1076"/>
          <ac:picMkLst>
            <pc:docMk/>
            <pc:sldMk cId="2192907895" sldId="280"/>
            <ac:picMk id="5" creationId="{7A68F2F5-2711-42D6-8D7E-1D7D678709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26FB1-02FA-48E4-B981-B6F95475CA1B}" type="datetimeFigureOut">
              <a:rPr lang="fr-FR" smtClean="0"/>
              <a:t>05/02/2022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D28CD-79E7-4DAD-90FD-B9C496339311}" type="slidenum">
              <a:rPr lang="fr-FR" smtClean="0"/>
              <a:t>‹#›</a:t>
            </a:fld>
            <a:endParaRPr lang="fr-FR"/>
          </a:p>
        </p:txBody>
      </p:sp>
    </p:spTree>
    <p:extLst>
      <p:ext uri="{BB962C8B-B14F-4D97-AF65-F5344CB8AC3E}">
        <p14:creationId xmlns:p14="http://schemas.microsoft.com/office/powerpoint/2010/main" val="3002983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Breaking the writing process into dozens of chunks separated by several minutes of thumb twiddling (or more likely, trips to the water cooler) breaks the programmer’s train of thought, so he needs to re‐create an understanding of the code each time.</a:t>
            </a:r>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4</a:t>
            </a:fld>
            <a:endParaRPr lang="fr-FR"/>
          </a:p>
        </p:txBody>
      </p:sp>
    </p:spTree>
    <p:extLst>
      <p:ext uri="{BB962C8B-B14F-4D97-AF65-F5344CB8AC3E}">
        <p14:creationId xmlns:p14="http://schemas.microsoft.com/office/powerpoint/2010/main" val="3051503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Static Analysis Tools</a:t>
            </a:r>
          </a:p>
          <a:p>
            <a:r>
              <a:rPr lang="en-US" sz="1200" b="0" i="0" u="none" strike="noStrike" kern="1200" baseline="0" dirty="0">
                <a:solidFill>
                  <a:schemeClr val="tx1"/>
                </a:solidFill>
                <a:latin typeface="+mn-lt"/>
                <a:ea typeface="+mn-ea"/>
                <a:cs typeface="+mn-cs"/>
              </a:rPr>
              <a:t>For example, They can measure how interconnected different pieces of code are or how complex a piece of code is.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They can also calculate statistics that may indicate code quality and maintainability such as the number of comments per line of code and average the number of lines of code per method.</a:t>
            </a:r>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6</a:t>
            </a:fld>
            <a:endParaRPr lang="fr-FR"/>
          </a:p>
        </p:txBody>
      </p:sp>
    </p:spTree>
    <p:extLst>
      <p:ext uri="{BB962C8B-B14F-4D97-AF65-F5344CB8AC3E}">
        <p14:creationId xmlns:p14="http://schemas.microsoft.com/office/powerpoint/2010/main" val="257843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separate code formatter can standardize indentation, align and reformat comments, break code so it fits on a printout, enforce some code standards, and more.</a:t>
            </a:r>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7</a:t>
            </a:fld>
            <a:endParaRPr lang="fr-FR"/>
          </a:p>
        </p:txBody>
      </p:sp>
    </p:spTree>
    <p:extLst>
      <p:ext uri="{BB962C8B-B14F-4D97-AF65-F5344CB8AC3E}">
        <p14:creationId xmlns:p14="http://schemas.microsoft.com/office/powerpoint/2010/main" val="3035498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Many programmers use one of two models for writing comments. The first approach is to write comments as you code. You write a loop and then put a comment on top of it. Later you realize that the loop isn’t quite right, so you change it and then update the comment. A bit later you realize that the loop</a:t>
            </a:r>
          </a:p>
          <a:p>
            <a:r>
              <a:rPr lang="en-US" sz="1200" b="0" i="0" u="none" strike="noStrike" kern="1200" baseline="0" dirty="0">
                <a:solidFill>
                  <a:schemeClr val="tx1"/>
                </a:solidFill>
                <a:latin typeface="+mn-lt"/>
                <a:ea typeface="+mn-ea"/>
                <a:cs typeface="+mn-cs"/>
              </a:rPr>
              <a:t>still isn’t right, so you change it again and revise the comment once more. After 37 rounds of revisions, you’ve either spent a huge amount of time updating the comment, or you’ve given up (thinking you’ll revise the comment later) and the comment is hopelessly disconnected from the final code.</a:t>
            </a:r>
          </a:p>
          <a:p>
            <a:r>
              <a:rPr lang="en-US" sz="1200" b="0" i="0" u="none" strike="noStrike" kern="1200" baseline="0" dirty="0">
                <a:solidFill>
                  <a:schemeClr val="tx1"/>
                </a:solidFill>
                <a:latin typeface="+mn-lt"/>
                <a:ea typeface="+mn-ea"/>
                <a:cs typeface="+mn-cs"/>
              </a:rPr>
              <a:t>The second strategy is to write all the code without comments. When you’re finished with your 37 revisions, you go back and insert the bare minimum number of comments that you think you can get away with without getting yelled at by the lead developer. (The lead developer does the same thing, so he doesn’t care all that much about comments anyway.) </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12</a:t>
            </a:fld>
            <a:endParaRPr lang="fr-FR"/>
          </a:p>
        </p:txBody>
      </p:sp>
    </p:spTree>
    <p:extLst>
      <p:ext uri="{BB962C8B-B14F-4D97-AF65-F5344CB8AC3E}">
        <p14:creationId xmlns:p14="http://schemas.microsoft.com/office/powerpoint/2010/main" val="3262818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Instead of using a magic number, use a named constant that has the same value. </a:t>
            </a:r>
          </a:p>
          <a:p>
            <a:r>
              <a:rPr lang="en-US" sz="1200" b="0" i="0" u="none" strike="noStrike" kern="1200" baseline="0" dirty="0">
                <a:solidFill>
                  <a:schemeClr val="tx1"/>
                </a:solidFill>
                <a:latin typeface="+mn-lt"/>
                <a:ea typeface="+mn-ea"/>
                <a:cs typeface="+mn-cs"/>
              </a:rPr>
              <a:t>Better still, if your language supports enumerated types, use them. They also give names to magic numbers and some development environments can use them to enforce type rules.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00DD28CD-79E7-4DAD-90FD-B9C496339311}" type="slidenum">
              <a:rPr lang="fr-FR" smtClean="0"/>
              <a:t>13</a:t>
            </a:fld>
            <a:endParaRPr lang="fr-FR"/>
          </a:p>
        </p:txBody>
      </p:sp>
    </p:spTree>
    <p:extLst>
      <p:ext uri="{BB962C8B-B14F-4D97-AF65-F5344CB8AC3E}">
        <p14:creationId xmlns:p14="http://schemas.microsoft.com/office/powerpoint/2010/main" val="109487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For example, suppose you write a </a:t>
            </a:r>
            <a:r>
              <a:rPr lang="en-US" sz="1200" b="0" i="0" u="none" strike="noStrike" kern="1200" baseline="0" dirty="0" err="1">
                <a:solidFill>
                  <a:schemeClr val="tx1"/>
                </a:solidFill>
                <a:latin typeface="+mn-lt"/>
                <a:ea typeface="+mn-ea"/>
                <a:cs typeface="+mn-cs"/>
              </a:rPr>
              <a:t>ValidateLogin</a:t>
            </a:r>
            <a:r>
              <a:rPr lang="en-US" sz="1200" b="0" i="0" u="none" strike="noStrike" kern="1200" baseline="0" dirty="0">
                <a:solidFill>
                  <a:schemeClr val="tx1"/>
                </a:solidFill>
                <a:latin typeface="+mn-lt"/>
                <a:ea typeface="+mn-ea"/>
                <a:cs typeface="+mn-cs"/>
              </a:rPr>
              <a:t> method that checks a username and password in the database to see if the combination is valid. Oh, and by the way, it also leaves the application connected to the database. Leaving the database open is a side effect that isn’t obvious from the name of the  </a:t>
            </a:r>
            <a:r>
              <a:rPr lang="en-US" sz="1200" b="0" i="0" u="none" strike="noStrike" kern="1200" baseline="0" dirty="0" err="1">
                <a:solidFill>
                  <a:schemeClr val="tx1"/>
                </a:solidFill>
                <a:latin typeface="+mn-lt"/>
                <a:ea typeface="+mn-ea"/>
                <a:cs typeface="+mn-cs"/>
              </a:rPr>
              <a:t>ValidateLogin</a:t>
            </a:r>
            <a:r>
              <a:rPr lang="en-US" sz="1200" b="0" i="0" u="none" strike="noStrike" kern="1200" baseline="0" dirty="0">
                <a:solidFill>
                  <a:schemeClr val="tx1"/>
                </a:solidFill>
                <a:latin typeface="+mn-lt"/>
                <a:ea typeface="+mn-ea"/>
                <a:cs typeface="+mn-cs"/>
              </a:rPr>
              <a:t> method.</a:t>
            </a:r>
          </a:p>
          <a:p>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An </a:t>
            </a:r>
            <a:r>
              <a:rPr lang="en-US" sz="1200" b="0" i="1" u="none" strike="noStrike" kern="1200" baseline="0" dirty="0">
                <a:solidFill>
                  <a:schemeClr val="tx1"/>
                </a:solidFill>
                <a:latin typeface="+mn-lt"/>
                <a:ea typeface="+mn-ea"/>
                <a:cs typeface="+mn-cs"/>
              </a:rPr>
              <a:t>assertion </a:t>
            </a:r>
            <a:r>
              <a:rPr lang="en-US" sz="1200" b="0" i="0" u="none" strike="noStrike" kern="1200" baseline="0" dirty="0">
                <a:solidFill>
                  <a:schemeClr val="tx1"/>
                </a:solidFill>
                <a:latin typeface="+mn-lt"/>
                <a:ea typeface="+mn-ea"/>
                <a:cs typeface="+mn-cs"/>
              </a:rPr>
              <a:t>is a statement about the program and its data that is supposed to be true. If it isn’t, the assertion throws an exception to tell you that</a:t>
            </a:r>
          </a:p>
          <a:p>
            <a:r>
              <a:rPr lang="en-US" sz="1200" b="0" i="0" u="none" strike="noStrike" kern="1200" baseline="0" dirty="0">
                <a:solidFill>
                  <a:schemeClr val="tx1"/>
                </a:solidFill>
                <a:latin typeface="+mn-lt"/>
                <a:ea typeface="+mn-ea"/>
                <a:cs typeface="+mn-cs"/>
              </a:rPr>
              <a:t>something is wrong.</a:t>
            </a:r>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14</a:t>
            </a:fld>
            <a:endParaRPr lang="fr-FR"/>
          </a:p>
        </p:txBody>
      </p:sp>
    </p:spTree>
    <p:extLst>
      <p:ext uri="{BB962C8B-B14F-4D97-AF65-F5344CB8AC3E}">
        <p14:creationId xmlns:p14="http://schemas.microsoft.com/office/powerpoint/2010/main" val="3769439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15</a:t>
            </a:fld>
            <a:endParaRPr lang="fr-FR"/>
          </a:p>
        </p:txBody>
      </p:sp>
    </p:spTree>
    <p:extLst>
      <p:ext uri="{BB962C8B-B14F-4D97-AF65-F5344CB8AC3E}">
        <p14:creationId xmlns:p14="http://schemas.microsoft.com/office/powerpoint/2010/main" val="3204697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17</a:t>
            </a:fld>
            <a:endParaRPr lang="fr-FR"/>
          </a:p>
        </p:txBody>
      </p:sp>
    </p:spTree>
    <p:extLst>
      <p:ext uri="{BB962C8B-B14F-4D97-AF65-F5344CB8AC3E}">
        <p14:creationId xmlns:p14="http://schemas.microsoft.com/office/powerpoint/2010/main" val="3399136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32C7C2-E1F5-45C7-8C63-974D53DEFE35}" type="datetime1">
              <a:rPr lang="en-US" smtClean="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B820B4-002A-4400-A82E-36E5332CDAFB}" type="datetime1">
              <a:rPr lang="en-US" smtClean="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B996EC-F230-4F01-8F81-B50DF3381F58}" type="datetime1">
              <a:rPr lang="en-US" smtClean="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B342AD2-F5D9-4EA5-BFC9-58EBF22470A6}" type="datetime1">
              <a:rPr lang="en-US" smtClean="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9C62100-0C97-4AED-AE85-86798CF1CD30}" type="datetime1">
              <a:rPr lang="en-US" smtClean="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C0D9A56-19F3-4414-8C1B-59EF7FBC59C7}" type="datetime1">
              <a:rPr lang="en-US" smtClean="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2CC5-33AB-40B8-9A68-C46FC7E8A741}" type="datetime1">
              <a:rPr lang="en-US" smtClean="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52DC6-3C0F-4BA9-9B84-AE2CB9E44C11}" type="datetime1">
              <a:rPr lang="en-US" smtClean="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BDF992-07EB-4708-A9FB-BDBAAC3E28B4}" type="datetime1">
              <a:rPr lang="en-US" smtClean="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FCD772-75CB-414B-83B5-D8FEAA7FBE35}" type="datetime1">
              <a:rPr lang="en-US" smtClean="0"/>
              <a:t>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8BCB51-EED9-48A5-B3D0-0C3D52960DAA}" type="datetime1">
              <a:rPr lang="en-US" smtClean="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C383A-827C-4DB8-8F0B-D5315C459E8B}" type="datetime1">
              <a:rPr lang="en-US" smtClean="0"/>
              <a:t>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01555A-102E-4972-B1CA-75899D302621}" type="datetime1">
              <a:rPr lang="en-US" smtClean="0"/>
              <a:t>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51E0C3-4801-45AB-A751-0943F6318324}" type="datetime1">
              <a:rPr lang="en-US" smtClean="0"/>
              <a:t>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3BAE831-19D3-4952-9EA3-BAD892BCDB71}" type="datetime1">
              <a:rPr lang="en-US" smtClean="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D53D3F1-62EC-421C-8A57-09FA00AB1D18}" type="datetime1">
              <a:rPr lang="en-US" smtClean="0"/>
              <a:t>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D344395-1CF1-4C18-98AF-BBA4BC84EEFB}" type="datetime1">
              <a:rPr lang="en-US" smtClean="0"/>
              <a:t>2/5/2022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Development</a:t>
            </a:r>
            <a:endParaRPr lang="fr-FR" dirty="0"/>
          </a:p>
        </p:txBody>
      </p:sp>
      <p:sp>
        <p:nvSpPr>
          <p:cNvPr id="3" name="Subtitle 2"/>
          <p:cNvSpPr>
            <a:spLocks noGrp="1"/>
          </p:cNvSpPr>
          <p:nvPr>
            <p:ph type="subTitle" idx="1"/>
          </p:nvPr>
        </p:nvSpPr>
        <p:spPr/>
        <p:txBody>
          <a:bodyPr>
            <a:normAutofit lnSpcReduction="10000"/>
          </a:bodyPr>
          <a:lstStyle/>
          <a:p>
            <a:r>
              <a:rPr lang="en-US" dirty="0"/>
              <a:t>Dr. Kamal </a:t>
            </a:r>
            <a:r>
              <a:rPr lang="en-US" dirty="0" err="1"/>
              <a:t>Beydoun</a:t>
            </a:r>
            <a:endParaRPr lang="en-US" dirty="0"/>
          </a:p>
          <a:p>
            <a:r>
              <a:rPr lang="en-US" dirty="0"/>
              <a:t>Faculty of Sciences I</a:t>
            </a:r>
          </a:p>
          <a:p>
            <a:r>
              <a:rPr lang="en-US" dirty="0"/>
              <a:t>Lebanese University</a:t>
            </a:r>
          </a:p>
          <a:p>
            <a:endParaRPr lang="fr-FR" dirty="0"/>
          </a:p>
        </p:txBody>
      </p:sp>
      <p:sp>
        <p:nvSpPr>
          <p:cNvPr id="4" name="Rectangle 3"/>
          <p:cNvSpPr/>
          <p:nvPr/>
        </p:nvSpPr>
        <p:spPr>
          <a:xfrm>
            <a:off x="5474970" y="5657671"/>
            <a:ext cx="6412230" cy="1200329"/>
          </a:xfrm>
          <a:prstGeom prst="rect">
            <a:avLst/>
          </a:prstGeom>
        </p:spPr>
        <p:txBody>
          <a:bodyPr wrap="square">
            <a:spAutoFit/>
          </a:bodyPr>
          <a:lstStyle/>
          <a:p>
            <a:r>
              <a:rPr lang="en-US" sz="1200" i="1" dirty="0"/>
              <a:t>A good programmer is someone who always looks both ways before</a:t>
            </a:r>
          </a:p>
          <a:p>
            <a:r>
              <a:rPr lang="fr-FR" sz="1200" i="1" dirty="0" err="1"/>
              <a:t>crossing</a:t>
            </a:r>
            <a:r>
              <a:rPr lang="fr-FR" sz="1200" i="1" dirty="0"/>
              <a:t> a one‐</a:t>
            </a:r>
            <a:r>
              <a:rPr lang="fr-FR" sz="1200" i="1" dirty="0" err="1"/>
              <a:t>way</a:t>
            </a:r>
            <a:r>
              <a:rPr lang="fr-FR" sz="1200" i="1" dirty="0"/>
              <a:t> </a:t>
            </a:r>
            <a:r>
              <a:rPr lang="fr-FR" sz="1200" i="1" dirty="0" err="1"/>
              <a:t>street</a:t>
            </a:r>
            <a:r>
              <a:rPr lang="fr-FR" sz="1200" i="1" dirty="0"/>
              <a:t>.</a:t>
            </a:r>
          </a:p>
          <a:p>
            <a:pPr algn="r"/>
            <a:r>
              <a:rPr lang="fr-FR" sz="1200" dirty="0"/>
              <a:t>—Doug Linder</a:t>
            </a:r>
          </a:p>
          <a:p>
            <a:r>
              <a:rPr lang="en-US" sz="1200" i="1" dirty="0"/>
              <a:t>Always code as if the guy who ends up maintaining your code will be a</a:t>
            </a:r>
          </a:p>
          <a:p>
            <a:r>
              <a:rPr lang="en-US" sz="1200" i="1" dirty="0"/>
              <a:t>violent psychopath who knows where you live.</a:t>
            </a:r>
          </a:p>
          <a:p>
            <a:pPr algn="r"/>
            <a:r>
              <a:rPr lang="fr-FR" sz="1200" dirty="0"/>
              <a:t>—Martin Golding</a:t>
            </a:r>
            <a:endParaRPr lang="fr-FR" sz="600" dirty="0"/>
          </a:p>
        </p:txBody>
      </p:sp>
    </p:spTree>
    <p:extLst>
      <p:ext uri="{BB962C8B-B14F-4D97-AF65-F5344CB8AC3E}">
        <p14:creationId xmlns:p14="http://schemas.microsoft.com/office/powerpoint/2010/main" val="43583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TOP‐DOWN DESIGN</a:t>
            </a:r>
          </a:p>
        </p:txBody>
      </p:sp>
      <p:sp>
        <p:nvSpPr>
          <p:cNvPr id="3" name="Content Placeholder 2"/>
          <p:cNvSpPr>
            <a:spLocks noGrp="1"/>
          </p:cNvSpPr>
          <p:nvPr>
            <p:ph idx="1"/>
          </p:nvPr>
        </p:nvSpPr>
        <p:spPr>
          <a:xfrm>
            <a:off x="2589212" y="1546459"/>
            <a:ext cx="8915400" cy="3777622"/>
          </a:xfrm>
        </p:spPr>
        <p:txBody>
          <a:bodyPr>
            <a:noAutofit/>
          </a:bodyPr>
          <a:lstStyle/>
          <a:p>
            <a:pPr algn="just"/>
            <a:r>
              <a:rPr lang="en-US" sz="2000" dirty="0"/>
              <a:t>Start with </a:t>
            </a:r>
            <a:r>
              <a:rPr lang="en-US" sz="2000" b="1" dirty="0"/>
              <a:t>a high‐level statement of a problem</a:t>
            </a:r>
            <a:r>
              <a:rPr lang="en-US" sz="2000" dirty="0"/>
              <a:t>, and break the problem down into more detailed pieces.</a:t>
            </a:r>
          </a:p>
          <a:p>
            <a:pPr algn="just"/>
            <a:r>
              <a:rPr lang="en-US" sz="2000" b="1" dirty="0"/>
              <a:t>Examine and continue breaking </a:t>
            </a:r>
            <a:r>
              <a:rPr lang="en-US" sz="2000" dirty="0"/>
              <a:t>pieces into smaller pieces until you have a detailed </a:t>
            </a:r>
            <a:r>
              <a:rPr lang="en-US" sz="2000" b="1" dirty="0"/>
              <a:t>list of the steps</a:t>
            </a:r>
            <a:r>
              <a:rPr lang="en-US" sz="2000" dirty="0"/>
              <a:t>.</a:t>
            </a:r>
          </a:p>
          <a:p>
            <a:pPr algn="just"/>
            <a:r>
              <a:rPr lang="en-US" sz="2000" dirty="0"/>
              <a:t>Continue performing rounds of refinement, providing more detail for any steps that aren’t painfully clear, until the instructions are so detailed a fifth-grader could follow them.</a:t>
            </a:r>
          </a:p>
          <a:p>
            <a:pPr algn="just"/>
            <a:r>
              <a:rPr lang="en-US" sz="2000" dirty="0"/>
              <a:t>At that point, </a:t>
            </a:r>
            <a:r>
              <a:rPr lang="en-US" sz="2000" b="1" dirty="0"/>
              <a:t>sit down and write the code</a:t>
            </a:r>
            <a:r>
              <a:rPr lang="en-US" sz="2000"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5" name="Picture 4"/>
          <p:cNvPicPr>
            <a:picLocks noChangeAspect="1"/>
          </p:cNvPicPr>
          <p:nvPr/>
        </p:nvPicPr>
        <p:blipFill rotWithShape="1">
          <a:blip r:embed="rId2"/>
          <a:srcRect l="3380" t="18092" r="10456" b="12078"/>
          <a:stretch/>
        </p:blipFill>
        <p:spPr>
          <a:xfrm>
            <a:off x="8364354" y="3796158"/>
            <a:ext cx="3647974" cy="2219631"/>
          </a:xfrm>
          <a:prstGeom prst="rect">
            <a:avLst/>
          </a:prstGeom>
        </p:spPr>
      </p:pic>
    </p:spTree>
    <p:extLst>
      <p:ext uri="{BB962C8B-B14F-4D97-AF65-F5344CB8AC3E}">
        <p14:creationId xmlns:p14="http://schemas.microsoft.com/office/powerpoint/2010/main" val="282667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TIPS AND TRICKS</a:t>
            </a:r>
          </a:p>
        </p:txBody>
      </p:sp>
      <p:sp>
        <p:nvSpPr>
          <p:cNvPr id="3" name="Content Placeholder 2"/>
          <p:cNvSpPr>
            <a:spLocks noGrp="1"/>
          </p:cNvSpPr>
          <p:nvPr>
            <p:ph idx="1"/>
          </p:nvPr>
        </p:nvSpPr>
        <p:spPr>
          <a:xfrm>
            <a:off x="2592925" y="1671586"/>
            <a:ext cx="8915400" cy="4450081"/>
          </a:xfrm>
        </p:spPr>
        <p:txBody>
          <a:bodyPr>
            <a:noAutofit/>
          </a:bodyPr>
          <a:lstStyle/>
          <a:p>
            <a:pPr algn="just"/>
            <a:r>
              <a:rPr lang="en-US" sz="2000" b="1" dirty="0"/>
              <a:t>Be Alert</a:t>
            </a:r>
          </a:p>
          <a:p>
            <a:pPr lvl="1" algn="just"/>
            <a:r>
              <a:rPr lang="en-US" sz="1800" dirty="0"/>
              <a:t>To know if you’re writing the code </a:t>
            </a:r>
            <a:r>
              <a:rPr lang="en-US" sz="1800" b="1" dirty="0"/>
              <a:t>correctly</a:t>
            </a:r>
            <a:r>
              <a:rPr lang="en-US" sz="1800" dirty="0"/>
              <a:t>, you need to completely understand what you’re </a:t>
            </a:r>
            <a:r>
              <a:rPr lang="en-US" sz="1800" b="1" dirty="0"/>
              <a:t>trying to do</a:t>
            </a:r>
            <a:r>
              <a:rPr lang="en-US" sz="1800" dirty="0"/>
              <a:t>, what the </a:t>
            </a:r>
            <a:r>
              <a:rPr lang="en-US" sz="1800" b="1" dirty="0"/>
              <a:t>code actually does</a:t>
            </a:r>
            <a:r>
              <a:rPr lang="en-US" sz="1800" dirty="0"/>
              <a:t>, and what could </a:t>
            </a:r>
            <a:r>
              <a:rPr lang="en-US" sz="1800" b="1" dirty="0"/>
              <a:t>go wrong</a:t>
            </a:r>
            <a:r>
              <a:rPr lang="en-US" sz="1800" dirty="0"/>
              <a:t>.</a:t>
            </a:r>
          </a:p>
          <a:p>
            <a:pPr lvl="1" algn="just"/>
            <a:r>
              <a:rPr lang="en-US" sz="1800" dirty="0"/>
              <a:t>You can make your life a little easier if you write code only </a:t>
            </a:r>
            <a:r>
              <a:rPr lang="en-US" sz="1800" b="1" dirty="0"/>
              <a:t>while you’re wide awake and alert</a:t>
            </a:r>
            <a:r>
              <a:rPr lang="en-US" sz="1800" dirty="0"/>
              <a:t>.</a:t>
            </a:r>
          </a:p>
          <a:p>
            <a:pPr algn="just"/>
            <a:r>
              <a:rPr lang="en-US" sz="2000" b="1" dirty="0"/>
              <a:t>Write for People, Not the Computer</a:t>
            </a:r>
          </a:p>
          <a:p>
            <a:pPr lvl="1" algn="just"/>
            <a:r>
              <a:rPr lang="en-US" sz="1800" dirty="0"/>
              <a:t>In fact, the computer doesn’t even read your code.</a:t>
            </a:r>
          </a:p>
          <a:p>
            <a:pPr lvl="1" algn="just"/>
            <a:r>
              <a:rPr lang="en-US" sz="1800" b="1" dirty="0"/>
              <a:t>Debugging and maintaining </a:t>
            </a:r>
            <a:r>
              <a:rPr lang="en-US" sz="1800" dirty="0"/>
              <a:t>code is </a:t>
            </a:r>
            <a:r>
              <a:rPr lang="en-US" sz="1800" b="1" dirty="0"/>
              <a:t>far more difficult </a:t>
            </a:r>
            <a:r>
              <a:rPr lang="en-US" sz="1800" dirty="0"/>
              <a:t>and time‐consuming than </a:t>
            </a:r>
            <a:r>
              <a:rPr lang="en-US" sz="1800" b="1" dirty="0"/>
              <a:t>writing code </a:t>
            </a:r>
            <a:r>
              <a:rPr lang="en-US" sz="1800" dirty="0"/>
              <a:t>in the first place.</a:t>
            </a:r>
          </a:p>
          <a:p>
            <a:pPr lvl="1" algn="just"/>
            <a:r>
              <a:rPr lang="en-US" sz="1800" dirty="0"/>
              <a:t>To make debugging and maintaining code easier, you need to write </a:t>
            </a:r>
            <a:r>
              <a:rPr lang="en-US" sz="1800" b="1" dirty="0"/>
              <a:t>code that is  clear and easy to understand.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869050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TIPS AND TRICKS</a:t>
            </a:r>
          </a:p>
        </p:txBody>
      </p:sp>
      <p:sp>
        <p:nvSpPr>
          <p:cNvPr id="3" name="Content Placeholder 2"/>
          <p:cNvSpPr>
            <a:spLocks noGrp="1"/>
          </p:cNvSpPr>
          <p:nvPr>
            <p:ph idx="1"/>
          </p:nvPr>
        </p:nvSpPr>
        <p:spPr/>
        <p:txBody>
          <a:bodyPr>
            <a:normAutofit/>
          </a:bodyPr>
          <a:lstStyle/>
          <a:p>
            <a:r>
              <a:rPr lang="en-US" b="1" dirty="0"/>
              <a:t>Comment First </a:t>
            </a:r>
          </a:p>
          <a:p>
            <a:pPr lvl="1"/>
            <a:r>
              <a:rPr lang="en-US" dirty="0"/>
              <a:t>Many programmers write the bare minimum of comments because they think that writing lots of comments is a waste of time. Two bad ways of writing comments :</a:t>
            </a:r>
          </a:p>
          <a:p>
            <a:pPr lvl="2"/>
            <a:r>
              <a:rPr lang="en-US" dirty="0"/>
              <a:t>Write comments as you code.</a:t>
            </a:r>
          </a:p>
          <a:p>
            <a:pPr lvl="2"/>
            <a:r>
              <a:rPr lang="en-US" dirty="0"/>
              <a:t>Write all the code without comments. Then, write comments.</a:t>
            </a:r>
          </a:p>
          <a:p>
            <a:r>
              <a:rPr lang="en-US" dirty="0"/>
              <a:t>The real problem is that you’re trying to write comments to explain what the code </a:t>
            </a:r>
            <a:r>
              <a:rPr lang="en-US" b="1" i="1" dirty="0"/>
              <a:t>does</a:t>
            </a:r>
            <a:r>
              <a:rPr lang="en-US" i="1" dirty="0"/>
              <a:t> </a:t>
            </a:r>
            <a:r>
              <a:rPr lang="en-US" dirty="0"/>
              <a:t>and not what it </a:t>
            </a:r>
            <a:r>
              <a:rPr lang="en-US" b="1" i="1" dirty="0"/>
              <a:t>should do </a:t>
            </a:r>
            <a:r>
              <a:rPr lang="en-US" dirty="0"/>
              <a:t>.</a:t>
            </a:r>
          </a:p>
          <a:p>
            <a:r>
              <a:rPr lang="en-US" dirty="0"/>
              <a:t>One way to write comments that explain what the program is supposed to be doing is </a:t>
            </a:r>
            <a:r>
              <a:rPr lang="en-US" b="1" dirty="0"/>
              <a:t>to write the comments first</a:t>
            </a:r>
            <a:r>
              <a:rPr lang="en-US" dirty="0"/>
              <a:t>.</a:t>
            </a:r>
          </a:p>
          <a:p>
            <a:pPr marL="0" indent="0">
              <a:buNone/>
            </a:pPr>
            <a:r>
              <a:rPr lang="en-US" b="1" dirty="0">
                <a:solidFill>
                  <a:srgbClr val="FF0000"/>
                </a:solidFill>
              </a:rPr>
              <a:t>Remember, you might be debugging this code in a year or two.</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471044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TIPS AND TRICKS</a:t>
            </a:r>
          </a:p>
        </p:txBody>
      </p:sp>
      <p:sp>
        <p:nvSpPr>
          <p:cNvPr id="3" name="Content Placeholder 2"/>
          <p:cNvSpPr>
            <a:spLocks noGrp="1"/>
          </p:cNvSpPr>
          <p:nvPr>
            <p:ph idx="1"/>
          </p:nvPr>
        </p:nvSpPr>
        <p:spPr>
          <a:xfrm>
            <a:off x="2589212" y="1647824"/>
            <a:ext cx="8915400" cy="4924426"/>
          </a:xfrm>
        </p:spPr>
        <p:txBody>
          <a:bodyPr>
            <a:noAutofit/>
          </a:bodyPr>
          <a:lstStyle/>
          <a:p>
            <a:pPr algn="just"/>
            <a:r>
              <a:rPr lang="fr-FR" sz="2400" b="1" dirty="0"/>
              <a:t>Write Self‐</a:t>
            </a:r>
            <a:r>
              <a:rPr lang="fr-FR" sz="2400" b="1" dirty="0" err="1"/>
              <a:t>Documenting</a:t>
            </a:r>
            <a:r>
              <a:rPr lang="fr-FR" sz="2400" b="1" dirty="0"/>
              <a:t> Code</a:t>
            </a:r>
          </a:p>
          <a:p>
            <a:pPr lvl="1" algn="just"/>
            <a:r>
              <a:rPr lang="en-US" sz="2000" dirty="0"/>
              <a:t>Use </a:t>
            </a:r>
            <a:r>
              <a:rPr lang="en-US" sz="2000" b="1" dirty="0"/>
              <a:t>descriptive names </a:t>
            </a:r>
            <a:r>
              <a:rPr lang="en-US" sz="2000" dirty="0"/>
              <a:t>for classes, methods, properties, variables, and anything </a:t>
            </a:r>
            <a:r>
              <a:rPr lang="fr-FR" sz="2000" dirty="0" err="1"/>
              <a:t>else</a:t>
            </a:r>
            <a:r>
              <a:rPr lang="fr-FR" sz="2000" dirty="0"/>
              <a:t> </a:t>
            </a:r>
            <a:r>
              <a:rPr lang="fr-FR" sz="2000" dirty="0" err="1"/>
              <a:t>you</a:t>
            </a:r>
            <a:r>
              <a:rPr lang="fr-FR" sz="2000" dirty="0"/>
              <a:t> </a:t>
            </a:r>
            <a:r>
              <a:rPr lang="fr-FR" sz="2000" dirty="0" err="1"/>
              <a:t>possibly</a:t>
            </a:r>
            <a:r>
              <a:rPr lang="fr-FR" sz="2000" dirty="0"/>
              <a:t> </a:t>
            </a:r>
            <a:r>
              <a:rPr lang="fr-FR" sz="2000" dirty="0" err="1"/>
              <a:t>can</a:t>
            </a:r>
            <a:r>
              <a:rPr lang="fr-FR" sz="2000" dirty="0"/>
              <a:t>.</a:t>
            </a:r>
          </a:p>
          <a:p>
            <a:pPr lvl="1" algn="just"/>
            <a:r>
              <a:rPr lang="en-US" sz="2000" dirty="0"/>
              <a:t>Don’t use magic numbers (value that just appears in the code with no explanation).</a:t>
            </a:r>
          </a:p>
          <a:p>
            <a:pPr algn="just"/>
            <a:r>
              <a:rPr lang="fr-FR" sz="2000" b="1" dirty="0" err="1"/>
              <a:t>Keep</a:t>
            </a:r>
            <a:r>
              <a:rPr lang="fr-FR" sz="2000" b="1" dirty="0"/>
              <a:t> It Small</a:t>
            </a:r>
          </a:p>
          <a:p>
            <a:pPr lvl="1" algn="just"/>
            <a:r>
              <a:rPr lang="en-US" sz="1800" dirty="0"/>
              <a:t>Write code in small pieces. Long pieces of code are harder to read.</a:t>
            </a:r>
          </a:p>
          <a:p>
            <a:pPr algn="just"/>
            <a:r>
              <a:rPr lang="fr-FR" sz="2000" b="1" dirty="0" err="1"/>
              <a:t>Stay</a:t>
            </a:r>
            <a:r>
              <a:rPr lang="fr-FR" sz="2000" b="1" dirty="0"/>
              <a:t> </a:t>
            </a:r>
            <a:r>
              <a:rPr lang="fr-FR" sz="2000" b="1" dirty="0" err="1"/>
              <a:t>Focused</a:t>
            </a:r>
            <a:endParaRPr lang="fr-FR" sz="2000" b="1" dirty="0"/>
          </a:p>
          <a:p>
            <a:pPr lvl="1" algn="just"/>
            <a:r>
              <a:rPr lang="en-US" sz="1800" dirty="0"/>
              <a:t>Each class should represent a </a:t>
            </a:r>
            <a:r>
              <a:rPr lang="en-US" sz="1800" b="1" dirty="0"/>
              <a:t>single concept </a:t>
            </a:r>
            <a:r>
              <a:rPr lang="en-US" sz="1800" dirty="0"/>
              <a:t>that’s intuitively easy to understand. </a:t>
            </a:r>
          </a:p>
          <a:p>
            <a:pPr lvl="1" algn="just"/>
            <a:r>
              <a:rPr lang="en-US" sz="1800" dirty="0"/>
              <a:t>If you can’t describe a class in a single sentence, then it’s probably trying to do too much, and you should consider </a:t>
            </a:r>
            <a:r>
              <a:rPr lang="en-US" sz="1800" b="1" dirty="0"/>
              <a:t>splitting it</a:t>
            </a:r>
            <a:r>
              <a:rPr lang="en-US" sz="1800" dirty="0"/>
              <a:t> into several related classes.</a:t>
            </a:r>
            <a:endParaRPr lang="en-US" sz="4400"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09807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TIPS AND TRICKS</a:t>
            </a:r>
          </a:p>
        </p:txBody>
      </p:sp>
      <p:sp>
        <p:nvSpPr>
          <p:cNvPr id="3" name="Content Placeholder 2"/>
          <p:cNvSpPr>
            <a:spLocks noGrp="1"/>
          </p:cNvSpPr>
          <p:nvPr>
            <p:ph idx="1"/>
          </p:nvPr>
        </p:nvSpPr>
        <p:spPr>
          <a:xfrm>
            <a:off x="2589212" y="1647824"/>
            <a:ext cx="8915400" cy="4924426"/>
          </a:xfrm>
        </p:spPr>
        <p:txBody>
          <a:bodyPr>
            <a:noAutofit/>
          </a:bodyPr>
          <a:lstStyle/>
          <a:p>
            <a:pPr algn="just"/>
            <a:r>
              <a:rPr lang="en-US" sz="2400" b="1" dirty="0"/>
              <a:t>Avoid Side Effects</a:t>
            </a:r>
          </a:p>
          <a:p>
            <a:pPr lvl="1" algn="just"/>
            <a:r>
              <a:rPr lang="en-US" sz="2000" dirty="0"/>
              <a:t>A side effect is an unexpected result of a method call.</a:t>
            </a:r>
          </a:p>
          <a:p>
            <a:pPr algn="just"/>
            <a:r>
              <a:rPr lang="en-US" sz="2400" b="1" dirty="0"/>
              <a:t>Validate Results</a:t>
            </a:r>
          </a:p>
          <a:p>
            <a:pPr lvl="1" algn="just"/>
            <a:r>
              <a:rPr lang="en-US" sz="2000" dirty="0"/>
              <a:t>Add </a:t>
            </a:r>
            <a:r>
              <a:rPr lang="en-US" sz="2000" b="1" dirty="0"/>
              <a:t>validation code </a:t>
            </a:r>
            <a:r>
              <a:rPr lang="en-US" sz="2000" dirty="0"/>
              <a:t>to your methods. </a:t>
            </a:r>
          </a:p>
          <a:p>
            <a:pPr lvl="1" algn="just"/>
            <a:r>
              <a:rPr lang="en-US" sz="2000" dirty="0"/>
              <a:t>It should examine the </a:t>
            </a:r>
            <a:r>
              <a:rPr lang="en-US" sz="2000" b="1" dirty="0"/>
              <a:t>input data </a:t>
            </a:r>
            <a:r>
              <a:rPr lang="en-US" sz="2000" dirty="0"/>
              <a:t>to make sure it’s correct, and it should verify that the </a:t>
            </a:r>
            <a:r>
              <a:rPr lang="en-US" sz="2000" b="1" dirty="0"/>
              <a:t>result your code </a:t>
            </a:r>
            <a:r>
              <a:rPr lang="en-US" sz="2000" dirty="0"/>
              <a:t>produces is </a:t>
            </a:r>
            <a:r>
              <a:rPr lang="en-US" sz="2000" b="1" dirty="0"/>
              <a:t>right</a:t>
            </a:r>
            <a:r>
              <a:rPr lang="en-US" sz="2000" dirty="0"/>
              <a:t>.</a:t>
            </a:r>
          </a:p>
          <a:p>
            <a:pPr lvl="1" algn="just"/>
            <a:r>
              <a:rPr lang="en-US" sz="2000" dirty="0"/>
              <a:t>The main tool for validating code is the </a:t>
            </a:r>
            <a:r>
              <a:rPr lang="en-US" sz="2000" b="1" dirty="0"/>
              <a:t>assertion</a:t>
            </a:r>
            <a:r>
              <a:rPr lang="en-US" sz="2000"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103988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TIPS AND TRICKS</a:t>
            </a:r>
          </a:p>
        </p:txBody>
      </p:sp>
      <p:sp>
        <p:nvSpPr>
          <p:cNvPr id="3" name="Content Placeholder 2"/>
          <p:cNvSpPr>
            <a:spLocks noGrp="1"/>
          </p:cNvSpPr>
          <p:nvPr>
            <p:ph idx="1"/>
          </p:nvPr>
        </p:nvSpPr>
        <p:spPr>
          <a:xfrm>
            <a:off x="2589212" y="1800225"/>
            <a:ext cx="8915400" cy="4557713"/>
          </a:xfrm>
        </p:spPr>
        <p:txBody>
          <a:bodyPr/>
          <a:lstStyle/>
          <a:p>
            <a:r>
              <a:rPr lang="en-US" b="1" dirty="0"/>
              <a:t>Practice Offensive Programming</a:t>
            </a:r>
          </a:p>
          <a:p>
            <a:pPr lvl="1"/>
            <a:r>
              <a:rPr lang="en-US" dirty="0"/>
              <a:t>The idea behind </a:t>
            </a:r>
            <a:r>
              <a:rPr lang="en-US" b="1" i="1" dirty="0"/>
              <a:t>defensive</a:t>
            </a:r>
            <a:r>
              <a:rPr lang="en-US" i="1" dirty="0"/>
              <a:t> programming </a:t>
            </a:r>
            <a:r>
              <a:rPr lang="en-US" dirty="0"/>
              <a:t>is to make code </a:t>
            </a:r>
            <a:r>
              <a:rPr lang="en-US" b="1" dirty="0"/>
              <a:t>workin</a:t>
            </a:r>
            <a:r>
              <a:rPr lang="en-US" b="1" i="1" dirty="0"/>
              <a:t>g n</a:t>
            </a:r>
            <a:r>
              <a:rPr lang="en-US" b="1" dirty="0"/>
              <a:t>o matter what kind of garbage is passed into it for data</a:t>
            </a:r>
            <a:r>
              <a:rPr lang="en-US" dirty="0"/>
              <a:t>. The code should work and produce some kind of result no matter what.</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p:cNvPicPr>
            <a:picLocks noChangeAspect="1"/>
          </p:cNvPicPr>
          <p:nvPr/>
        </p:nvPicPr>
        <p:blipFill>
          <a:blip r:embed="rId3"/>
          <a:stretch>
            <a:fillRect/>
          </a:stretch>
        </p:blipFill>
        <p:spPr>
          <a:xfrm>
            <a:off x="3429000" y="3141927"/>
            <a:ext cx="5348287" cy="1368338"/>
          </a:xfrm>
          <a:prstGeom prst="rect">
            <a:avLst/>
          </a:prstGeom>
        </p:spPr>
      </p:pic>
      <p:pic>
        <p:nvPicPr>
          <p:cNvPr id="6" name="Picture 5"/>
          <p:cNvPicPr>
            <a:picLocks noChangeAspect="1"/>
          </p:cNvPicPr>
          <p:nvPr/>
        </p:nvPicPr>
        <p:blipFill>
          <a:blip r:embed="rId4"/>
          <a:stretch>
            <a:fillRect/>
          </a:stretch>
        </p:blipFill>
        <p:spPr>
          <a:xfrm>
            <a:off x="7162701" y="4732139"/>
            <a:ext cx="4494212" cy="1625799"/>
          </a:xfrm>
          <a:prstGeom prst="rect">
            <a:avLst/>
          </a:prstGeom>
        </p:spPr>
      </p:pic>
      <p:sp>
        <p:nvSpPr>
          <p:cNvPr id="7" name="Rectangle 6"/>
          <p:cNvSpPr/>
          <p:nvPr/>
        </p:nvSpPr>
        <p:spPr>
          <a:xfrm>
            <a:off x="2321122" y="5074579"/>
            <a:ext cx="4725790" cy="954107"/>
          </a:xfrm>
          <a:prstGeom prst="rect">
            <a:avLst/>
          </a:prstGeom>
        </p:spPr>
        <p:txBody>
          <a:bodyPr wrap="square">
            <a:spAutoFit/>
          </a:bodyPr>
          <a:lstStyle/>
          <a:p>
            <a:pPr marL="285750" indent="-285750" algn="just">
              <a:buFont typeface="Arial" panose="020B0604020202020204" pitchFamily="34" charset="0"/>
              <a:buChar char="•"/>
            </a:pPr>
            <a:r>
              <a:rPr lang="en-US" sz="1400" dirty="0">
                <a:latin typeface="SabonLTStd-Roman"/>
              </a:rPr>
              <a:t>The call to </a:t>
            </a:r>
            <a:r>
              <a:rPr lang="en-US" sz="1200" dirty="0" err="1">
                <a:latin typeface="CourierStd"/>
              </a:rPr>
              <a:t>Debug.Assert</a:t>
            </a:r>
            <a:r>
              <a:rPr lang="en-US" sz="1200" dirty="0">
                <a:latin typeface="CourierStd"/>
              </a:rPr>
              <a:t> </a:t>
            </a:r>
            <a:r>
              <a:rPr lang="en-US" sz="1400" dirty="0">
                <a:latin typeface="SabonLTStd-Roman"/>
              </a:rPr>
              <a:t>throws an exception if its  condition is </a:t>
            </a:r>
            <a:r>
              <a:rPr lang="en-US" sz="1200" dirty="0">
                <a:latin typeface="CourierStd"/>
              </a:rPr>
              <a:t>false </a:t>
            </a:r>
            <a:r>
              <a:rPr lang="en-US" sz="1400" dirty="0">
                <a:latin typeface="SabonLTStd-Roman"/>
              </a:rPr>
              <a:t>. </a:t>
            </a:r>
          </a:p>
          <a:p>
            <a:pPr marL="285750" indent="-285750" algn="just">
              <a:buFont typeface="Arial" panose="020B0604020202020204" pitchFamily="34" charset="0"/>
              <a:buChar char="•"/>
            </a:pPr>
            <a:r>
              <a:rPr lang="en-US" sz="1400" dirty="0">
                <a:latin typeface="SabonLTStd-Roman"/>
              </a:rPr>
              <a:t>The </a:t>
            </a:r>
            <a:r>
              <a:rPr lang="en-US" sz="1200" dirty="0">
                <a:latin typeface="CourierStd"/>
              </a:rPr>
              <a:t>checked </a:t>
            </a:r>
            <a:r>
              <a:rPr lang="en-US" sz="1400" dirty="0">
                <a:latin typeface="SabonLTStd-Roman"/>
              </a:rPr>
              <a:t>block throws an exception if the calculations cause integer overflow.</a:t>
            </a:r>
            <a:endParaRPr lang="en-US" sz="1400" dirty="0"/>
          </a:p>
        </p:txBody>
      </p:sp>
      <p:sp>
        <p:nvSpPr>
          <p:cNvPr id="8" name="Rectangle 7"/>
          <p:cNvSpPr/>
          <p:nvPr/>
        </p:nvSpPr>
        <p:spPr>
          <a:xfrm>
            <a:off x="8010225" y="6284209"/>
            <a:ext cx="2799164" cy="369332"/>
          </a:xfrm>
          <a:prstGeom prst="rect">
            <a:avLst/>
          </a:prstGeom>
        </p:spPr>
        <p:txBody>
          <a:bodyPr wrap="none">
            <a:spAutoFit/>
          </a:bodyPr>
          <a:lstStyle/>
          <a:p>
            <a:r>
              <a:rPr lang="en-US" b="1" dirty="0"/>
              <a:t>Offensive Programming</a:t>
            </a:r>
          </a:p>
        </p:txBody>
      </p:sp>
    </p:spTree>
    <p:extLst>
      <p:ext uri="{BB962C8B-B14F-4D97-AF65-F5344CB8AC3E}">
        <p14:creationId xmlns:p14="http://schemas.microsoft.com/office/powerpoint/2010/main" val="3119986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TIPS AND TRICKS</a:t>
            </a:r>
          </a:p>
        </p:txBody>
      </p:sp>
      <p:sp>
        <p:nvSpPr>
          <p:cNvPr id="3" name="Content Placeholder 2"/>
          <p:cNvSpPr>
            <a:spLocks noGrp="1"/>
          </p:cNvSpPr>
          <p:nvPr>
            <p:ph idx="1"/>
          </p:nvPr>
        </p:nvSpPr>
        <p:spPr>
          <a:xfrm>
            <a:off x="2589212" y="2133600"/>
            <a:ext cx="8915400" cy="4163028"/>
          </a:xfrm>
        </p:spPr>
        <p:txBody>
          <a:bodyPr>
            <a:normAutofit/>
          </a:bodyPr>
          <a:lstStyle/>
          <a:p>
            <a:r>
              <a:rPr lang="en-US" sz="2000" b="1" dirty="0"/>
              <a:t>Use Exceptions</a:t>
            </a:r>
          </a:p>
          <a:p>
            <a:pPr lvl="1" algn="just"/>
            <a:r>
              <a:rPr lang="en-US" sz="1800" dirty="0"/>
              <a:t>An exception </a:t>
            </a:r>
            <a:r>
              <a:rPr lang="en-US" sz="1800" b="1" dirty="0"/>
              <a:t>interrupts</a:t>
            </a:r>
            <a:r>
              <a:rPr lang="en-US" sz="1800" dirty="0"/>
              <a:t> the program’s execution and </a:t>
            </a:r>
            <a:r>
              <a:rPr lang="en-US" sz="1800" b="1" dirty="0"/>
              <a:t>forces the code </a:t>
            </a:r>
            <a:r>
              <a:rPr lang="en-US" sz="1800" dirty="0"/>
              <a:t>to take action. </a:t>
            </a:r>
          </a:p>
          <a:p>
            <a:pPr lvl="1" algn="just"/>
            <a:r>
              <a:rPr lang="en-US" sz="1800" dirty="0"/>
              <a:t>If you don’t have any </a:t>
            </a:r>
            <a:r>
              <a:rPr lang="en-US" sz="1800" b="1" dirty="0"/>
              <a:t>error handling </a:t>
            </a:r>
            <a:r>
              <a:rPr lang="en-US" sz="1800" dirty="0"/>
              <a:t>code in place, the program </a:t>
            </a:r>
            <a:r>
              <a:rPr lang="en-US" sz="1800" b="1" dirty="0"/>
              <a:t>crashes</a:t>
            </a:r>
            <a:r>
              <a:rPr lang="en-US" sz="1800" dirty="0"/>
              <a:t>.</a:t>
            </a:r>
          </a:p>
          <a:p>
            <a:r>
              <a:rPr lang="en-US" sz="2000" b="1" dirty="0"/>
              <a:t>Write Exception Handlers First</a:t>
            </a:r>
          </a:p>
          <a:p>
            <a:pPr lvl="1"/>
            <a:r>
              <a:rPr lang="en-US" sz="1800" dirty="0"/>
              <a:t>To create better error handlers is to follow the same strategy you can use when writing comments and validation code: </a:t>
            </a:r>
            <a:r>
              <a:rPr lang="en-US" sz="1800" b="1" dirty="0"/>
              <a:t>Do it first</a:t>
            </a:r>
            <a:r>
              <a:rPr lang="en-US" sz="1800" dirty="0"/>
              <a:t>.</a:t>
            </a:r>
          </a:p>
          <a:p>
            <a:pPr lvl="1"/>
            <a:r>
              <a:rPr lang="en-US" sz="1800" dirty="0"/>
              <a:t>When you start writing a method, paste in all the comments that you got from top‐down design, </a:t>
            </a:r>
            <a:r>
              <a:rPr lang="en-US" sz="1800" b="1" dirty="0"/>
              <a:t>add code to validate</a:t>
            </a:r>
            <a:r>
              <a:rPr lang="en-US" sz="1800" dirty="0"/>
              <a:t> the inputs and </a:t>
            </a:r>
            <a:r>
              <a:rPr lang="en-US" sz="1800" b="1" dirty="0"/>
              <a:t>verify the outputs</a:t>
            </a:r>
            <a:r>
              <a:rPr lang="en-US" sz="1800" dirty="0"/>
              <a:t>, and </a:t>
            </a:r>
            <a:r>
              <a:rPr lang="en-US" sz="1800" b="1" dirty="0"/>
              <a:t>then wrap error handling </a:t>
            </a:r>
            <a:r>
              <a:rPr lang="en-US" sz="1800" dirty="0"/>
              <a:t>code around the whole thing.</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40177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TIPS AND TRICKS</a:t>
            </a:r>
          </a:p>
        </p:txBody>
      </p:sp>
      <p:sp>
        <p:nvSpPr>
          <p:cNvPr id="3" name="Content Placeholder 2"/>
          <p:cNvSpPr>
            <a:spLocks noGrp="1"/>
          </p:cNvSpPr>
          <p:nvPr>
            <p:ph idx="1"/>
          </p:nvPr>
        </p:nvSpPr>
        <p:spPr>
          <a:xfrm>
            <a:off x="2589212" y="2133600"/>
            <a:ext cx="8915400" cy="4379742"/>
          </a:xfrm>
        </p:spPr>
        <p:txBody>
          <a:bodyPr>
            <a:normAutofit/>
          </a:bodyPr>
          <a:lstStyle/>
          <a:p>
            <a:pPr algn="just"/>
            <a:r>
              <a:rPr lang="en-US" b="1" dirty="0"/>
              <a:t>Don’t Repeat Code</a:t>
            </a:r>
          </a:p>
          <a:p>
            <a:pPr lvl="1" algn="just"/>
            <a:r>
              <a:rPr lang="en-US" dirty="0"/>
              <a:t>If you find that you’re writing the same (or nearly the same) piece of code more than once, consider moving it into </a:t>
            </a:r>
            <a:r>
              <a:rPr lang="en-US" b="1" dirty="0"/>
              <a:t>a separate method </a:t>
            </a:r>
            <a:r>
              <a:rPr lang="en-US" dirty="0"/>
              <a:t>that you can call from multiple places.</a:t>
            </a:r>
          </a:p>
          <a:p>
            <a:pPr algn="just"/>
            <a:r>
              <a:rPr lang="en-US" b="1" dirty="0"/>
              <a:t>Defer Optimization</a:t>
            </a:r>
          </a:p>
          <a:p>
            <a:pPr lvl="1" algn="just"/>
            <a:r>
              <a:rPr lang="en-US" b="1" i="1" dirty="0"/>
              <a:t>First make it work. Then make it faster if necessary.</a:t>
            </a:r>
          </a:p>
          <a:p>
            <a:pPr lvl="1" algn="just"/>
            <a:r>
              <a:rPr lang="en-US" dirty="0"/>
              <a:t>Highly optimized code can be a lot of fun to write, but it can also be very confusing. </a:t>
            </a:r>
          </a:p>
          <a:p>
            <a:pPr lvl="1" algn="just"/>
            <a:r>
              <a:rPr lang="en-US" dirty="0"/>
              <a:t>That means it takes </a:t>
            </a:r>
            <a:r>
              <a:rPr lang="en-US" b="1" dirty="0"/>
              <a:t>longer to write and test</a:t>
            </a:r>
            <a:r>
              <a:rPr lang="en-US" dirty="0"/>
              <a:t>. It’s also harder to read, so it’s harder to debug and fix if there is a problem.</a:t>
            </a:r>
          </a:p>
          <a:p>
            <a:pPr lvl="1" algn="just"/>
            <a:r>
              <a:rPr lang="en-US" dirty="0"/>
              <a:t>Before you start optimizing code, make sure it works properly. Then if you do find that performance is insufficient, </a:t>
            </a:r>
            <a:r>
              <a:rPr lang="en-US" b="1" dirty="0"/>
              <a:t>carefully analyze the problem </a:t>
            </a:r>
            <a:r>
              <a:rPr lang="en-US" dirty="0"/>
              <a:t>(using a profiler if you can) so that you don’t waste time optimizing code that is already fast enough.</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70184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24F5-8D7D-4CE9-9E95-F89B1566B77E}"/>
              </a:ext>
            </a:extLst>
          </p:cNvPr>
          <p:cNvSpPr>
            <a:spLocks noGrp="1"/>
          </p:cNvSpPr>
          <p:nvPr>
            <p:ph type="title"/>
          </p:nvPr>
        </p:nvSpPr>
        <p:spPr/>
        <p:txBody>
          <a:bodyPr/>
          <a:lstStyle/>
          <a:p>
            <a:r>
              <a:rPr lang="en-US" dirty="0"/>
              <a:t>Video : Eclipse Introduction </a:t>
            </a:r>
          </a:p>
        </p:txBody>
      </p:sp>
      <p:pic>
        <p:nvPicPr>
          <p:cNvPr id="5" name="02 - Eclipse Introduction">
            <a:hlinkClick r:id="" action="ppaction://media"/>
            <a:extLst>
              <a:ext uri="{FF2B5EF4-FFF2-40B4-BE49-F238E27FC236}">
                <a16:creationId xmlns:a16="http://schemas.microsoft.com/office/drawing/2014/main" id="{6693307E-7E26-43F4-9B6B-AD1E0EED805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20644"/>
            <a:ext cx="7936455" cy="4461210"/>
          </a:xfrm>
        </p:spPr>
      </p:pic>
      <p:sp>
        <p:nvSpPr>
          <p:cNvPr id="4" name="Slide Number Placeholder 3">
            <a:extLst>
              <a:ext uri="{FF2B5EF4-FFF2-40B4-BE49-F238E27FC236}">
                <a16:creationId xmlns:a16="http://schemas.microsoft.com/office/drawing/2014/main" id="{72C068A5-7839-4BC1-A69E-D1827A4E6F33}"/>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4891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24F5-8D7D-4CE9-9E95-F89B1566B77E}"/>
              </a:ext>
            </a:extLst>
          </p:cNvPr>
          <p:cNvSpPr>
            <a:spLocks noGrp="1"/>
          </p:cNvSpPr>
          <p:nvPr>
            <p:ph type="title"/>
          </p:nvPr>
        </p:nvSpPr>
        <p:spPr/>
        <p:txBody>
          <a:bodyPr/>
          <a:lstStyle/>
          <a:p>
            <a:r>
              <a:rPr lang="en-US" dirty="0"/>
              <a:t>Video : IDE Overview</a:t>
            </a:r>
          </a:p>
        </p:txBody>
      </p:sp>
      <p:pic>
        <p:nvPicPr>
          <p:cNvPr id="5" name="03 - IDE Overview">
            <a:hlinkClick r:id="" action="ppaction://media"/>
            <a:extLst>
              <a:ext uri="{FF2B5EF4-FFF2-40B4-BE49-F238E27FC236}">
                <a16:creationId xmlns:a16="http://schemas.microsoft.com/office/drawing/2014/main" id="{3275B0CC-3F53-41D0-A270-6AF67ABB398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82925" y="1680375"/>
            <a:ext cx="8100665" cy="4553515"/>
          </a:xfrm>
        </p:spPr>
      </p:pic>
      <p:sp>
        <p:nvSpPr>
          <p:cNvPr id="4" name="Slide Number Placeholder 3">
            <a:extLst>
              <a:ext uri="{FF2B5EF4-FFF2-40B4-BE49-F238E27FC236}">
                <a16:creationId xmlns:a16="http://schemas.microsoft.com/office/drawing/2014/main" id="{72C068A5-7839-4BC1-A69E-D1827A4E6F3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87668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76FE-61C8-48AB-AD8B-23170F928A3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7B7D12A-9352-48B5-BBD6-3295B33D3C7B}"/>
              </a:ext>
            </a:extLst>
          </p:cNvPr>
          <p:cNvSpPr>
            <a:spLocks noGrp="1"/>
          </p:cNvSpPr>
          <p:nvPr>
            <p:ph idx="1"/>
          </p:nvPr>
        </p:nvSpPr>
        <p:spPr/>
        <p:txBody>
          <a:bodyPr/>
          <a:lstStyle/>
          <a:p>
            <a:pPr algn="just"/>
            <a:r>
              <a:rPr lang="en-US" b="1" dirty="0"/>
              <a:t>Development</a:t>
            </a:r>
            <a:r>
              <a:rPr lang="en-US" dirty="0"/>
              <a:t> is the </a:t>
            </a:r>
            <a:r>
              <a:rPr lang="en-US" b="1" dirty="0"/>
              <a:t>heart</a:t>
            </a:r>
            <a:r>
              <a:rPr lang="en-US" dirty="0"/>
              <a:t> of software engineering.</a:t>
            </a:r>
          </a:p>
          <a:p>
            <a:pPr lvl="1" algn="just"/>
            <a:r>
              <a:rPr lang="en-US" dirty="0"/>
              <a:t>Without development, there is no application.</a:t>
            </a:r>
          </a:p>
          <a:p>
            <a:pPr algn="just"/>
            <a:r>
              <a:rPr lang="en-US" dirty="0"/>
              <a:t>It’s best to test software early and often.</a:t>
            </a:r>
          </a:p>
          <a:p>
            <a:pPr algn="just"/>
            <a:r>
              <a:rPr lang="en-US" dirty="0"/>
              <a:t>Bugs are easiest to find and fix if they’re detected soon after they’re created.</a:t>
            </a:r>
          </a:p>
          <a:p>
            <a:pPr algn="just"/>
            <a:r>
              <a:rPr lang="en-US" dirty="0"/>
              <a:t>Some </a:t>
            </a:r>
            <a:r>
              <a:rPr lang="en-US" b="1" dirty="0"/>
              <a:t>specific techniques </a:t>
            </a:r>
            <a:r>
              <a:rPr lang="en-US" dirty="0"/>
              <a:t>that you can use to make your </a:t>
            </a:r>
            <a:r>
              <a:rPr lang="en-US" b="1" dirty="0"/>
              <a:t>code easier </a:t>
            </a:r>
            <a:r>
              <a:rPr lang="en-US" dirty="0"/>
              <a:t>to </a:t>
            </a:r>
            <a:r>
              <a:rPr lang="en-US" b="1" dirty="0"/>
              <a:t>debug</a:t>
            </a:r>
            <a:r>
              <a:rPr lang="en-US" dirty="0"/>
              <a:t> and </a:t>
            </a:r>
            <a:r>
              <a:rPr lang="en-US" b="1" dirty="0"/>
              <a:t>maintain</a:t>
            </a:r>
            <a:r>
              <a:rPr lang="en-US" dirty="0"/>
              <a:t>.</a:t>
            </a:r>
          </a:p>
        </p:txBody>
      </p:sp>
      <p:sp>
        <p:nvSpPr>
          <p:cNvPr id="4" name="Slide Number Placeholder 3">
            <a:extLst>
              <a:ext uri="{FF2B5EF4-FFF2-40B4-BE49-F238E27FC236}">
                <a16:creationId xmlns:a16="http://schemas.microsoft.com/office/drawing/2014/main" id="{A6680D99-EBBB-485A-A937-311A129887C6}"/>
              </a:ext>
            </a:extLst>
          </p:cNvPr>
          <p:cNvSpPr>
            <a:spLocks noGrp="1"/>
          </p:cNvSpPr>
          <p:nvPr>
            <p:ph type="sldNum" sz="quarter" idx="12"/>
          </p:nvPr>
        </p:nvSpPr>
        <p:spPr/>
        <p:txBody>
          <a:bodyPr/>
          <a:lstStyle/>
          <a:p>
            <a:fld id="{D57F1E4F-1CFF-5643-939E-217C01CDF565}" type="slidenum">
              <a:rPr lang="en-US" smtClean="0"/>
              <a:pPr/>
              <a:t>2</a:t>
            </a:fld>
            <a:endParaRPr lang="en-US" dirty="0"/>
          </a:p>
        </p:txBody>
      </p:sp>
      <p:pic>
        <p:nvPicPr>
          <p:cNvPr id="5" name="Picture 4"/>
          <p:cNvPicPr>
            <a:picLocks noChangeAspect="1"/>
          </p:cNvPicPr>
          <p:nvPr/>
        </p:nvPicPr>
        <p:blipFill>
          <a:blip r:embed="rId2"/>
          <a:stretch>
            <a:fillRect/>
          </a:stretch>
        </p:blipFill>
        <p:spPr>
          <a:xfrm>
            <a:off x="7143750" y="4506025"/>
            <a:ext cx="3200716" cy="2133810"/>
          </a:xfrm>
          <a:prstGeom prst="rect">
            <a:avLst/>
          </a:prstGeom>
        </p:spPr>
      </p:pic>
    </p:spTree>
    <p:extLst>
      <p:ext uri="{BB962C8B-B14F-4D97-AF65-F5344CB8AC3E}">
        <p14:creationId xmlns:p14="http://schemas.microsoft.com/office/powerpoint/2010/main" val="2583586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24F5-8D7D-4CE9-9E95-F89B1566B77E}"/>
              </a:ext>
            </a:extLst>
          </p:cNvPr>
          <p:cNvSpPr>
            <a:spLocks noGrp="1"/>
          </p:cNvSpPr>
          <p:nvPr>
            <p:ph type="title"/>
          </p:nvPr>
        </p:nvSpPr>
        <p:spPr/>
        <p:txBody>
          <a:bodyPr/>
          <a:lstStyle/>
          <a:p>
            <a:r>
              <a:rPr lang="en-US" dirty="0"/>
              <a:t>Video :  Plug-Ins</a:t>
            </a:r>
          </a:p>
        </p:txBody>
      </p:sp>
      <p:pic>
        <p:nvPicPr>
          <p:cNvPr id="5" name="04 - Plug-Ins">
            <a:hlinkClick r:id="" action="ppaction://media"/>
            <a:extLst>
              <a:ext uri="{FF2B5EF4-FFF2-40B4-BE49-F238E27FC236}">
                <a16:creationId xmlns:a16="http://schemas.microsoft.com/office/drawing/2014/main" id="{5A4142AC-8D70-4EE2-9C33-857D0C9D86F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03355" y="1588812"/>
            <a:ext cx="8045338" cy="4522415"/>
          </a:xfrm>
        </p:spPr>
      </p:pic>
      <p:sp>
        <p:nvSpPr>
          <p:cNvPr id="4" name="Slide Number Placeholder 3">
            <a:extLst>
              <a:ext uri="{FF2B5EF4-FFF2-40B4-BE49-F238E27FC236}">
                <a16:creationId xmlns:a16="http://schemas.microsoft.com/office/drawing/2014/main" id="{72C068A5-7839-4BC1-A69E-D1827A4E6F33}"/>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167439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24F5-8D7D-4CE9-9E95-F89B1566B77E}"/>
              </a:ext>
            </a:extLst>
          </p:cNvPr>
          <p:cNvSpPr>
            <a:spLocks noGrp="1"/>
          </p:cNvSpPr>
          <p:nvPr>
            <p:ph type="title"/>
          </p:nvPr>
        </p:nvSpPr>
        <p:spPr/>
        <p:txBody>
          <a:bodyPr/>
          <a:lstStyle/>
          <a:p>
            <a:r>
              <a:rPr lang="en-US" dirty="0"/>
              <a:t>Video : </a:t>
            </a:r>
            <a:r>
              <a:rPr lang="pt-BR" dirty="0"/>
              <a:t> Eclipse Demo Create Java Project</a:t>
            </a:r>
            <a:endParaRPr lang="en-US" dirty="0"/>
          </a:p>
        </p:txBody>
      </p:sp>
      <p:pic>
        <p:nvPicPr>
          <p:cNvPr id="5" name="05 - Eclipse Demo Create Java Project">
            <a:hlinkClick r:id="" action="ppaction://media"/>
            <a:extLst>
              <a:ext uri="{FF2B5EF4-FFF2-40B4-BE49-F238E27FC236}">
                <a16:creationId xmlns:a16="http://schemas.microsoft.com/office/drawing/2014/main" id="{9D6B1A45-B83E-4475-A050-5482137695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13320" y="1885509"/>
            <a:ext cx="7735733" cy="4348381"/>
          </a:xfrm>
        </p:spPr>
      </p:pic>
      <p:sp>
        <p:nvSpPr>
          <p:cNvPr id="4" name="Slide Number Placeholder 3">
            <a:extLst>
              <a:ext uri="{FF2B5EF4-FFF2-40B4-BE49-F238E27FC236}">
                <a16:creationId xmlns:a16="http://schemas.microsoft.com/office/drawing/2014/main" id="{72C068A5-7839-4BC1-A69E-D1827A4E6F33}"/>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7377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5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24F5-8D7D-4CE9-9E95-F89B1566B77E}"/>
              </a:ext>
            </a:extLst>
          </p:cNvPr>
          <p:cNvSpPr>
            <a:spLocks noGrp="1"/>
          </p:cNvSpPr>
          <p:nvPr>
            <p:ph type="title"/>
          </p:nvPr>
        </p:nvSpPr>
        <p:spPr>
          <a:xfrm>
            <a:off x="2526018" y="384358"/>
            <a:ext cx="8911687" cy="1280890"/>
          </a:xfrm>
        </p:spPr>
        <p:txBody>
          <a:bodyPr/>
          <a:lstStyle/>
          <a:p>
            <a:r>
              <a:rPr lang="en-US" dirty="0"/>
              <a:t>Video : </a:t>
            </a:r>
            <a:r>
              <a:rPr lang="pt-BR" dirty="0"/>
              <a:t> Eclipse Demo Create Java Project</a:t>
            </a:r>
            <a:r>
              <a:rPr lang="en-US" dirty="0"/>
              <a:t> </a:t>
            </a:r>
          </a:p>
        </p:txBody>
      </p:sp>
      <p:pic>
        <p:nvPicPr>
          <p:cNvPr id="5" name="06 - Eclipse Demo Create a Class">
            <a:hlinkClick r:id="" action="ppaction://media"/>
            <a:extLst>
              <a:ext uri="{FF2B5EF4-FFF2-40B4-BE49-F238E27FC236}">
                <a16:creationId xmlns:a16="http://schemas.microsoft.com/office/drawing/2014/main" id="{9A65547E-2668-439C-9D28-6107D211430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79506" y="1576038"/>
            <a:ext cx="8148328" cy="4580307"/>
          </a:xfrm>
        </p:spPr>
      </p:pic>
      <p:sp>
        <p:nvSpPr>
          <p:cNvPr id="4" name="Slide Number Placeholder 3">
            <a:extLst>
              <a:ext uri="{FF2B5EF4-FFF2-40B4-BE49-F238E27FC236}">
                <a16:creationId xmlns:a16="http://schemas.microsoft.com/office/drawing/2014/main" id="{72C068A5-7839-4BC1-A69E-D1827A4E6F33}"/>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678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24F5-8D7D-4CE9-9E95-F89B1566B77E}"/>
              </a:ext>
            </a:extLst>
          </p:cNvPr>
          <p:cNvSpPr>
            <a:spLocks noGrp="1"/>
          </p:cNvSpPr>
          <p:nvPr>
            <p:ph type="title"/>
          </p:nvPr>
        </p:nvSpPr>
        <p:spPr>
          <a:xfrm>
            <a:off x="2514866" y="329899"/>
            <a:ext cx="8911687" cy="1280890"/>
          </a:xfrm>
        </p:spPr>
        <p:txBody>
          <a:bodyPr/>
          <a:lstStyle/>
          <a:p>
            <a:r>
              <a:rPr lang="en-US" dirty="0"/>
              <a:t>Video : Eclipse Demo Run Configuration </a:t>
            </a:r>
          </a:p>
        </p:txBody>
      </p:sp>
      <p:sp>
        <p:nvSpPr>
          <p:cNvPr id="4" name="Slide Number Placeholder 3">
            <a:extLst>
              <a:ext uri="{FF2B5EF4-FFF2-40B4-BE49-F238E27FC236}">
                <a16:creationId xmlns:a16="http://schemas.microsoft.com/office/drawing/2014/main" id="{72C068A5-7839-4BC1-A69E-D1827A4E6F33}"/>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8" name="07 - Eclipse Demo Run Configuration">
            <a:hlinkClick r:id="" action="ppaction://media"/>
            <a:extLst>
              <a:ext uri="{FF2B5EF4-FFF2-40B4-BE49-F238E27FC236}">
                <a16:creationId xmlns:a16="http://schemas.microsoft.com/office/drawing/2014/main" id="{BF49CBF2-E559-42E7-9CE7-07F4B815EB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90657" y="1610789"/>
            <a:ext cx="7992211" cy="4492551"/>
          </a:xfrm>
        </p:spPr>
      </p:pic>
    </p:spTree>
    <p:extLst>
      <p:ext uri="{BB962C8B-B14F-4D97-AF65-F5344CB8AC3E}">
        <p14:creationId xmlns:p14="http://schemas.microsoft.com/office/powerpoint/2010/main" val="394831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24F5-8D7D-4CE9-9E95-F89B1566B77E}"/>
              </a:ext>
            </a:extLst>
          </p:cNvPr>
          <p:cNvSpPr>
            <a:spLocks noGrp="1"/>
          </p:cNvSpPr>
          <p:nvPr>
            <p:ph type="title"/>
          </p:nvPr>
        </p:nvSpPr>
        <p:spPr/>
        <p:txBody>
          <a:bodyPr/>
          <a:lstStyle/>
          <a:p>
            <a:r>
              <a:rPr lang="en-US" dirty="0"/>
              <a:t>Video : Eclipse Demo Debugging </a:t>
            </a:r>
          </a:p>
        </p:txBody>
      </p:sp>
      <p:pic>
        <p:nvPicPr>
          <p:cNvPr id="5" name="08 - Eclipse Demo Debugging">
            <a:hlinkClick r:id="" action="ppaction://media"/>
            <a:extLst>
              <a:ext uri="{FF2B5EF4-FFF2-40B4-BE49-F238E27FC236}">
                <a16:creationId xmlns:a16="http://schemas.microsoft.com/office/drawing/2014/main" id="{7A68F2F5-2711-42D6-8D7E-1D7D6787098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09493"/>
            <a:ext cx="7599290" cy="4271684"/>
          </a:xfrm>
        </p:spPr>
      </p:pic>
      <p:sp>
        <p:nvSpPr>
          <p:cNvPr id="4" name="Slide Number Placeholder 3">
            <a:extLst>
              <a:ext uri="{FF2B5EF4-FFF2-40B4-BE49-F238E27FC236}">
                <a16:creationId xmlns:a16="http://schemas.microsoft.com/office/drawing/2014/main" id="{72C068A5-7839-4BC1-A69E-D1827A4E6F33}"/>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19290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7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THE RIGHT TOOLS</a:t>
            </a:r>
          </a:p>
        </p:txBody>
      </p:sp>
      <p:sp>
        <p:nvSpPr>
          <p:cNvPr id="3" name="Content Placeholder 2"/>
          <p:cNvSpPr>
            <a:spLocks noGrp="1"/>
          </p:cNvSpPr>
          <p:nvPr>
            <p:ph idx="1"/>
          </p:nvPr>
        </p:nvSpPr>
        <p:spPr/>
        <p:txBody>
          <a:bodyPr>
            <a:noAutofit/>
          </a:bodyPr>
          <a:lstStyle/>
          <a:p>
            <a:pPr algn="just"/>
            <a:r>
              <a:rPr lang="en-US" sz="2800" dirty="0"/>
              <a:t>Including </a:t>
            </a:r>
            <a:r>
              <a:rPr lang="en-US" sz="2800" b="1" dirty="0"/>
              <a:t>overhead</a:t>
            </a:r>
            <a:r>
              <a:rPr lang="en-US" sz="2800" dirty="0"/>
              <a:t> (office space, computer hardware, network hardware, Internet service provider, vacation, sick time, </a:t>
            </a:r>
            <a:r>
              <a:rPr lang="en-US" sz="2800" dirty="0" err="1"/>
              <a:t>etc</a:t>
            </a:r>
            <a:r>
              <a:rPr lang="en-US" sz="2800" dirty="0"/>
              <a:t>), employing a programmer can easily cost more than $100,000 per year.</a:t>
            </a:r>
          </a:p>
          <a:p>
            <a:pPr lvl="1" algn="just"/>
            <a:r>
              <a:rPr lang="en-US" sz="2400" dirty="0"/>
              <a:t>Some managers refuse to spend a few hundred bucks for proper </a:t>
            </a:r>
            <a:r>
              <a:rPr lang="en-US" sz="2400" b="1" dirty="0"/>
              <a:t>programming tools </a:t>
            </a:r>
            <a:r>
              <a:rPr lang="en-US" sz="2400" dirty="0"/>
              <a:t>!</a:t>
            </a:r>
          </a:p>
          <a:p>
            <a:pPr algn="just"/>
            <a:r>
              <a:rPr lang="en-US" sz="2800" dirty="0"/>
              <a:t>Next, we will describe some of the </a:t>
            </a:r>
            <a:r>
              <a:rPr lang="en-US" sz="2800" b="1" dirty="0"/>
              <a:t>development tools </a:t>
            </a:r>
            <a:r>
              <a:rPr lang="en-US" sz="2800" dirty="0"/>
              <a:t>that every programmer should have.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541101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THE RIGHT TOOLS</a:t>
            </a:r>
          </a:p>
        </p:txBody>
      </p:sp>
      <p:sp>
        <p:nvSpPr>
          <p:cNvPr id="3" name="Content Placeholder 2"/>
          <p:cNvSpPr>
            <a:spLocks noGrp="1"/>
          </p:cNvSpPr>
          <p:nvPr>
            <p:ph idx="1"/>
          </p:nvPr>
        </p:nvSpPr>
        <p:spPr>
          <a:xfrm>
            <a:off x="2589212" y="1795669"/>
            <a:ext cx="8915400" cy="4644887"/>
          </a:xfrm>
        </p:spPr>
        <p:txBody>
          <a:bodyPr>
            <a:normAutofit/>
          </a:bodyPr>
          <a:lstStyle/>
          <a:p>
            <a:pPr algn="just"/>
            <a:r>
              <a:rPr lang="en-US" sz="2000" b="1" dirty="0"/>
              <a:t>Hardware</a:t>
            </a:r>
          </a:p>
          <a:p>
            <a:pPr lvl="1" algn="just"/>
            <a:r>
              <a:rPr lang="en-US" sz="1800" dirty="0"/>
              <a:t>Programmers need fast computers with lots of memory and disk space. </a:t>
            </a:r>
          </a:p>
          <a:p>
            <a:pPr lvl="2" algn="just"/>
            <a:r>
              <a:rPr lang="en-US" sz="1600" dirty="0"/>
              <a:t>takes shorter to do everything.</a:t>
            </a:r>
          </a:p>
          <a:p>
            <a:pPr lvl="1" algn="just"/>
            <a:r>
              <a:rPr lang="en-US" sz="1800" dirty="0"/>
              <a:t>Two drawbacks</a:t>
            </a:r>
          </a:p>
          <a:p>
            <a:pPr lvl="2" algn="just"/>
            <a:r>
              <a:rPr lang="en-US" sz="1600" dirty="0"/>
              <a:t>Some programmers will go overboard and buy all sorts of </a:t>
            </a:r>
            <a:r>
              <a:rPr lang="en-US" sz="1600" b="1" dirty="0"/>
              <a:t>fun toys</a:t>
            </a:r>
          </a:p>
          <a:p>
            <a:pPr lvl="2" algn="just"/>
            <a:r>
              <a:rPr lang="en-US" sz="1600" dirty="0"/>
              <a:t>Forget that their </a:t>
            </a:r>
            <a:r>
              <a:rPr lang="en-US" sz="1600" b="1" dirty="0"/>
              <a:t>users</a:t>
            </a:r>
            <a:r>
              <a:rPr lang="en-US" sz="1600" dirty="0"/>
              <a:t> may not have such </a:t>
            </a:r>
            <a:r>
              <a:rPr lang="en-US" sz="1600" b="1" dirty="0"/>
              <a:t>nice equipment</a:t>
            </a:r>
            <a:r>
              <a:rPr lang="en-US" sz="1600" dirty="0"/>
              <a:t>.</a:t>
            </a:r>
          </a:p>
          <a:p>
            <a:pPr algn="just"/>
            <a:r>
              <a:rPr lang="en-US" sz="2000" b="1" dirty="0"/>
              <a:t>Network</a:t>
            </a:r>
          </a:p>
          <a:p>
            <a:pPr lvl="1" algn="just"/>
            <a:r>
              <a:rPr lang="en-US" sz="1800" dirty="0"/>
              <a:t>Allow programmers to have free access to the Internet. </a:t>
            </a:r>
          </a:p>
          <a:p>
            <a:pPr lvl="2" algn="just"/>
            <a:r>
              <a:rPr lang="en-US" sz="1600" dirty="0"/>
              <a:t>Often a quick search can </a:t>
            </a:r>
            <a:r>
              <a:rPr lang="en-US" sz="1600" b="1" dirty="0"/>
              <a:t>find a solution to a programming problem </a:t>
            </a:r>
            <a:r>
              <a:rPr lang="en-US" sz="1600" dirty="0"/>
              <a:t>that would otherwise take hours to solve.</a:t>
            </a:r>
          </a:p>
          <a:p>
            <a:pPr lvl="1" algn="just"/>
            <a:r>
              <a:rPr lang="en-US" sz="1800" dirty="0"/>
              <a:t>You should gently encourage staff members not to spend their whole day playing or in chat rooms.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4162409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THE RIGHT TOOLS</a:t>
            </a:r>
          </a:p>
        </p:txBody>
      </p:sp>
      <p:sp>
        <p:nvSpPr>
          <p:cNvPr id="3" name="Content Placeholder 2"/>
          <p:cNvSpPr>
            <a:spLocks noGrp="1"/>
          </p:cNvSpPr>
          <p:nvPr>
            <p:ph idx="1"/>
          </p:nvPr>
        </p:nvSpPr>
        <p:spPr>
          <a:xfrm>
            <a:off x="2589212" y="2133600"/>
            <a:ext cx="8915400" cy="4128052"/>
          </a:xfrm>
        </p:spPr>
        <p:txBody>
          <a:bodyPr>
            <a:normAutofit/>
          </a:bodyPr>
          <a:lstStyle/>
          <a:p>
            <a:pPr algn="just"/>
            <a:r>
              <a:rPr lang="en-US" sz="2400" b="1" dirty="0"/>
              <a:t>Development Environment</a:t>
            </a:r>
          </a:p>
          <a:p>
            <a:pPr lvl="1" algn="just"/>
            <a:r>
              <a:rPr lang="en-US" sz="2000" dirty="0"/>
              <a:t>The </a:t>
            </a:r>
            <a:r>
              <a:rPr lang="en-US" sz="2000" b="1" dirty="0"/>
              <a:t>minimum necessary </a:t>
            </a:r>
            <a:r>
              <a:rPr lang="en-US" sz="2000" dirty="0"/>
              <a:t>to make programming possible. </a:t>
            </a:r>
          </a:p>
          <a:p>
            <a:pPr lvl="1" algn="just"/>
            <a:r>
              <a:rPr lang="en-US" sz="2000" dirty="0"/>
              <a:t>It at least includes the </a:t>
            </a:r>
            <a:r>
              <a:rPr lang="en-US" sz="2000" b="1" dirty="0"/>
              <a:t>compiler</a:t>
            </a:r>
            <a:r>
              <a:rPr lang="en-US" sz="2000" dirty="0"/>
              <a:t> or </a:t>
            </a:r>
            <a:r>
              <a:rPr lang="en-US" sz="2000" b="1" dirty="0"/>
              <a:t>interpreter</a:t>
            </a:r>
            <a:r>
              <a:rPr lang="en-US" sz="2000" dirty="0"/>
              <a:t>.</a:t>
            </a:r>
          </a:p>
          <a:p>
            <a:pPr lvl="1" algn="just"/>
            <a:r>
              <a:rPr lang="en-US" sz="2000" dirty="0"/>
              <a:t>No need for the fanciest development environment possible.</a:t>
            </a:r>
          </a:p>
          <a:p>
            <a:pPr algn="just"/>
            <a:r>
              <a:rPr lang="en-US" sz="2400" b="1" dirty="0"/>
              <a:t>Source Code Control</a:t>
            </a:r>
          </a:p>
          <a:p>
            <a:pPr lvl="1" algn="just"/>
            <a:r>
              <a:rPr lang="en-US" sz="2000" dirty="0"/>
              <a:t>It enables you to go back through </a:t>
            </a:r>
            <a:r>
              <a:rPr lang="en-US" sz="2000" b="1" dirty="0"/>
              <a:t>past versions </a:t>
            </a:r>
            <a:r>
              <a:rPr lang="en-US" sz="2000" dirty="0"/>
              <a:t>of the software and see exactly what changes were made and when.</a:t>
            </a:r>
          </a:p>
          <a:p>
            <a:pPr lvl="1" algn="just"/>
            <a:r>
              <a:rPr lang="en-US" sz="2000" dirty="0"/>
              <a:t>It prevents multiple programmers from tripping over each other as they try to modify the same code at the same time.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513065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THE RIGHT TOOLS</a:t>
            </a:r>
          </a:p>
        </p:txBody>
      </p:sp>
      <p:sp>
        <p:nvSpPr>
          <p:cNvPr id="3" name="Content Placeholder 2"/>
          <p:cNvSpPr>
            <a:spLocks noGrp="1"/>
          </p:cNvSpPr>
          <p:nvPr>
            <p:ph idx="1"/>
          </p:nvPr>
        </p:nvSpPr>
        <p:spPr>
          <a:xfrm>
            <a:off x="2589212" y="1714500"/>
            <a:ext cx="8915400" cy="4978400"/>
          </a:xfrm>
        </p:spPr>
        <p:txBody>
          <a:bodyPr>
            <a:noAutofit/>
          </a:bodyPr>
          <a:lstStyle/>
          <a:p>
            <a:pPr algn="just"/>
            <a:r>
              <a:rPr lang="en-US" sz="2400" b="1" dirty="0"/>
              <a:t>Profilers</a:t>
            </a:r>
          </a:p>
          <a:p>
            <a:pPr lvl="1" algn="just"/>
            <a:r>
              <a:rPr lang="en-US" sz="2000" dirty="0"/>
              <a:t>let you determine what </a:t>
            </a:r>
            <a:r>
              <a:rPr lang="en-US" sz="2000" b="1" dirty="0"/>
              <a:t>parts</a:t>
            </a:r>
            <a:r>
              <a:rPr lang="en-US" sz="2000" dirty="0"/>
              <a:t> of the program </a:t>
            </a:r>
            <a:r>
              <a:rPr lang="en-US" sz="2000" b="1" dirty="0"/>
              <a:t>use</a:t>
            </a:r>
            <a:r>
              <a:rPr lang="en-US" sz="2000" dirty="0"/>
              <a:t> the most time, memory, files, or other resources.</a:t>
            </a:r>
          </a:p>
          <a:p>
            <a:pPr lvl="1" algn="just"/>
            <a:r>
              <a:rPr lang="en-US" sz="2000" dirty="0"/>
              <a:t>No need to buy every programmer a profiler. Typically, a small part of a program’s code determines its overall performance</a:t>
            </a:r>
          </a:p>
          <a:p>
            <a:pPr algn="just"/>
            <a:r>
              <a:rPr lang="en-US" sz="2400" b="1" dirty="0"/>
              <a:t>Static Analysis Tools</a:t>
            </a:r>
          </a:p>
          <a:p>
            <a:pPr lvl="1" algn="just"/>
            <a:r>
              <a:rPr lang="en-US" sz="2000" dirty="0"/>
              <a:t>Static analysis tools study code without executing program (</a:t>
            </a:r>
            <a:r>
              <a:rPr lang="en-US" sz="2000" dirty="0">
                <a:solidFill>
                  <a:schemeClr val="tx1"/>
                </a:solidFill>
              </a:rPr>
              <a:t>how interconnected different pieces of code, how complex a piece of code is, average the number of lines of code per method, etc.).</a:t>
            </a:r>
            <a:endParaRPr lang="en-US" sz="2000" dirty="0"/>
          </a:p>
          <a:p>
            <a:pPr algn="just"/>
            <a:r>
              <a:rPr lang="en-US" sz="2400" b="1" dirty="0"/>
              <a:t>Testing Tools</a:t>
            </a:r>
          </a:p>
          <a:p>
            <a:pPr lvl="1" algn="just"/>
            <a:r>
              <a:rPr lang="en-US" sz="2000" dirty="0"/>
              <a:t>Testing tools, particularly </a:t>
            </a:r>
            <a:r>
              <a:rPr lang="en-US" sz="2000" b="1" dirty="0"/>
              <a:t>automated tools</a:t>
            </a:r>
            <a:r>
              <a:rPr lang="en-US" sz="2000" dirty="0"/>
              <a:t>, can make testing a whole lot faster, easier, and more reliable.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87968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THE RIGHT TOOLS</a:t>
            </a:r>
          </a:p>
        </p:txBody>
      </p:sp>
      <p:sp>
        <p:nvSpPr>
          <p:cNvPr id="3" name="Content Placeholder 2"/>
          <p:cNvSpPr>
            <a:spLocks noGrp="1"/>
          </p:cNvSpPr>
          <p:nvPr>
            <p:ph idx="1"/>
          </p:nvPr>
        </p:nvSpPr>
        <p:spPr>
          <a:xfrm>
            <a:off x="2592925" y="1651000"/>
            <a:ext cx="8915400" cy="4807552"/>
          </a:xfrm>
        </p:spPr>
        <p:txBody>
          <a:bodyPr>
            <a:noAutofit/>
          </a:bodyPr>
          <a:lstStyle/>
          <a:p>
            <a:pPr algn="just"/>
            <a:r>
              <a:rPr lang="en-US" sz="2000" b="1" dirty="0"/>
              <a:t>Source Code Formatters</a:t>
            </a:r>
          </a:p>
          <a:p>
            <a:pPr lvl="1" algn="just"/>
            <a:r>
              <a:rPr lang="en-US" sz="1800" dirty="0"/>
              <a:t>Some development environments do a better job of formatting code than others.</a:t>
            </a:r>
            <a:endParaRPr lang="en-US" sz="1800" b="1" dirty="0"/>
          </a:p>
          <a:p>
            <a:pPr lvl="1" algn="just"/>
            <a:r>
              <a:rPr lang="en-US" sz="1800" dirty="0"/>
              <a:t>It makes code easier to </a:t>
            </a:r>
            <a:r>
              <a:rPr lang="en-US" sz="1800" b="1" dirty="0"/>
              <a:t>read and understand</a:t>
            </a:r>
            <a:r>
              <a:rPr lang="en-US" sz="1800" dirty="0"/>
              <a:t>.</a:t>
            </a:r>
          </a:p>
          <a:p>
            <a:pPr algn="just"/>
            <a:r>
              <a:rPr lang="en-US" sz="2000" b="1" dirty="0"/>
              <a:t>Refactoring Tools</a:t>
            </a:r>
          </a:p>
          <a:p>
            <a:pPr lvl="1" algn="just"/>
            <a:r>
              <a:rPr lang="en-US" sz="1800" dirty="0"/>
              <a:t>Rearranging code to make it easier to understand, more maintainable, or generally better.</a:t>
            </a:r>
          </a:p>
          <a:p>
            <a:pPr lvl="1" algn="just"/>
            <a:r>
              <a:rPr lang="en-US" sz="1800" dirty="0"/>
              <a:t>Define new classes or methods, or extract a chunk of code into a new method (</a:t>
            </a:r>
            <a:r>
              <a:rPr lang="fr-FR" sz="1800" dirty="0" err="1"/>
              <a:t>existing</a:t>
            </a:r>
            <a:r>
              <a:rPr lang="fr-FR" sz="1800" dirty="0"/>
              <a:t> code)</a:t>
            </a:r>
            <a:r>
              <a:rPr lang="en-US" sz="1800" dirty="0"/>
              <a:t>.</a:t>
            </a:r>
          </a:p>
          <a:p>
            <a:pPr algn="just"/>
            <a:r>
              <a:rPr lang="en-US" sz="2000" b="1" dirty="0"/>
              <a:t>Training		</a:t>
            </a:r>
            <a:endParaRPr lang="en-US" sz="2000" dirty="0"/>
          </a:p>
          <a:p>
            <a:pPr lvl="1" algn="just"/>
            <a:r>
              <a:rPr lang="en-US" sz="1800" dirty="0"/>
              <a:t>makes programmers more effective and keeps them happy.</a:t>
            </a:r>
          </a:p>
          <a:p>
            <a:pPr lvl="1" algn="just"/>
            <a:r>
              <a:rPr lang="en-US" sz="1800" dirty="0"/>
              <a:t>can greatly improve performance and help you retain your staff.</a:t>
            </a:r>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192099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THE RIGHT TOOLS</a:t>
            </a:r>
          </a:p>
        </p:txBody>
      </p:sp>
      <p:sp>
        <p:nvSpPr>
          <p:cNvPr id="3" name="Content Placeholder 2"/>
          <p:cNvSpPr>
            <a:spLocks noGrp="1"/>
          </p:cNvSpPr>
          <p:nvPr>
            <p:ph idx="1"/>
          </p:nvPr>
        </p:nvSpPr>
        <p:spPr/>
        <p:txBody>
          <a:bodyPr>
            <a:normAutofit/>
          </a:bodyPr>
          <a:lstStyle/>
          <a:p>
            <a:pPr algn="just"/>
            <a:r>
              <a:rPr lang="en-US" sz="2000" b="1" dirty="0"/>
              <a:t>SELECTING ALGORITHMS : </a:t>
            </a:r>
            <a:r>
              <a:rPr lang="en-US" sz="2000" dirty="0"/>
              <a:t>many efficient algorithms have been developed to solve problems such as the following:</a:t>
            </a:r>
          </a:p>
          <a:p>
            <a:pPr lvl="1" algn="just"/>
            <a:r>
              <a:rPr lang="en-US" sz="1800" b="1" dirty="0"/>
              <a:t>Sorting and arranging </a:t>
            </a:r>
            <a:r>
              <a:rPr lang="en-US" sz="1800" dirty="0"/>
              <a:t>pieces of data</a:t>
            </a:r>
          </a:p>
          <a:p>
            <a:pPr lvl="1" algn="just"/>
            <a:r>
              <a:rPr lang="en-US" sz="1800" dirty="0"/>
              <a:t>Quickly </a:t>
            </a:r>
            <a:r>
              <a:rPr lang="en-US" sz="1800" b="1" dirty="0"/>
              <a:t>locating</a:t>
            </a:r>
            <a:r>
              <a:rPr lang="en-US" sz="1800" dirty="0"/>
              <a:t> items in databases</a:t>
            </a:r>
          </a:p>
          <a:p>
            <a:pPr lvl="1" algn="just"/>
            <a:r>
              <a:rPr lang="en-US" sz="1800" b="1" dirty="0"/>
              <a:t>Finding optimal paths </a:t>
            </a:r>
            <a:r>
              <a:rPr lang="en-US" sz="1800" dirty="0"/>
              <a:t>through street, power, communication, or other networks</a:t>
            </a:r>
          </a:p>
          <a:p>
            <a:pPr lvl="1" algn="just"/>
            <a:r>
              <a:rPr lang="en-US" sz="1800" b="1" dirty="0"/>
              <a:t>Designing networks </a:t>
            </a:r>
            <a:r>
              <a:rPr lang="en-US" sz="1800" dirty="0"/>
              <a:t>to provide necessary capacity and redundancy to prevent single points of failure</a:t>
            </a:r>
          </a:p>
          <a:p>
            <a:pPr lvl="1" algn="just"/>
            <a:r>
              <a:rPr lang="en-US" sz="1800" b="1" dirty="0"/>
              <a:t>Encrypting and decrypting </a:t>
            </a:r>
            <a:r>
              <a:rPr lang="en-US" sz="1800" dirty="0"/>
              <a:t>data</a:t>
            </a:r>
          </a:p>
          <a:p>
            <a:pPr lvl="1" algn="just"/>
            <a:r>
              <a:rPr lang="en-US" sz="1800" b="1" dirty="0"/>
              <a:t>Finding least cost </a:t>
            </a:r>
            <a:r>
              <a:rPr lang="en-US" sz="1800" dirty="0"/>
              <a:t>construction and production strategies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245278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THE RIGHT TOOLS</a:t>
            </a:r>
          </a:p>
        </p:txBody>
      </p:sp>
      <p:sp>
        <p:nvSpPr>
          <p:cNvPr id="3" name="Content Placeholder 2"/>
          <p:cNvSpPr>
            <a:spLocks noGrp="1"/>
          </p:cNvSpPr>
          <p:nvPr>
            <p:ph idx="1"/>
          </p:nvPr>
        </p:nvSpPr>
        <p:spPr>
          <a:xfrm>
            <a:off x="2589212" y="2133600"/>
            <a:ext cx="8915400" cy="4324952"/>
          </a:xfrm>
        </p:spPr>
        <p:txBody>
          <a:bodyPr>
            <a:normAutofit fontScale="77500" lnSpcReduction="20000"/>
          </a:bodyPr>
          <a:lstStyle/>
          <a:p>
            <a:r>
              <a:rPr lang="en-US" b="1" dirty="0"/>
              <a:t>SELECTING ALGORITHMS : </a:t>
            </a:r>
            <a:r>
              <a:rPr lang="en-US" dirty="0"/>
              <a:t>the characteristics that make an algorithm a good choice for you.</a:t>
            </a:r>
          </a:p>
          <a:p>
            <a:pPr lvl="1"/>
            <a:r>
              <a:rPr lang="en-US" b="1" dirty="0"/>
              <a:t>Effective</a:t>
            </a:r>
            <a:r>
              <a:rPr lang="en-US" dirty="0"/>
              <a:t> : </a:t>
            </a:r>
          </a:p>
          <a:p>
            <a:pPr lvl="2"/>
            <a:r>
              <a:rPr lang="en-US" dirty="0"/>
              <a:t>If you can’t find an algorithm that </a:t>
            </a:r>
            <a:r>
              <a:rPr lang="en-US" b="1" dirty="0"/>
              <a:t>fits your problem</a:t>
            </a:r>
            <a:r>
              <a:rPr lang="en-US" dirty="0"/>
              <a:t>, and you can’t  </a:t>
            </a:r>
            <a:r>
              <a:rPr lang="en-US" b="1" dirty="0"/>
              <a:t>adjust your problem</a:t>
            </a:r>
            <a:r>
              <a:rPr lang="en-US" dirty="0"/>
              <a:t> to fi t the available algorithms, then you may need to write your own algorithm or modify an existing one.</a:t>
            </a:r>
          </a:p>
          <a:p>
            <a:pPr lvl="2"/>
            <a:r>
              <a:rPr lang="en-US" dirty="0"/>
              <a:t>Be sure to perform extra testing to make sure it works correctly.</a:t>
            </a:r>
          </a:p>
          <a:p>
            <a:pPr lvl="1"/>
            <a:r>
              <a:rPr lang="en-US" b="1" dirty="0"/>
              <a:t>Efficient</a:t>
            </a:r>
          </a:p>
          <a:p>
            <a:pPr lvl="2"/>
            <a:r>
              <a:rPr lang="en-US" dirty="0"/>
              <a:t>To be useful, an algorithm must satisfy your speed, memory, disk space, and other requirements.</a:t>
            </a:r>
          </a:p>
          <a:p>
            <a:pPr lvl="1"/>
            <a:r>
              <a:rPr lang="en-US" b="1" dirty="0"/>
              <a:t>Predictable</a:t>
            </a:r>
          </a:p>
          <a:p>
            <a:pPr lvl="2"/>
            <a:r>
              <a:rPr lang="en-US" dirty="0"/>
              <a:t>Some algorithms produce nice, predictable results every time they run. Other algorithms may be less predictable.</a:t>
            </a:r>
          </a:p>
          <a:p>
            <a:pPr lvl="1"/>
            <a:r>
              <a:rPr lang="en-US" b="1" dirty="0"/>
              <a:t>Simple</a:t>
            </a:r>
            <a:r>
              <a:rPr lang="en-US" dirty="0"/>
              <a:t> </a:t>
            </a:r>
          </a:p>
          <a:p>
            <a:pPr lvl="2"/>
            <a:r>
              <a:rPr lang="en-US" dirty="0"/>
              <a:t>Ideally an algorithm, like any other piece of code, should be elegantly simple. Simple code is easy to understand and easy to debug.</a:t>
            </a:r>
          </a:p>
          <a:p>
            <a:pPr lvl="1"/>
            <a:r>
              <a:rPr lang="en-US" b="1" dirty="0"/>
              <a:t>Prepackaged</a:t>
            </a:r>
          </a:p>
          <a:p>
            <a:pPr lvl="2"/>
            <a:r>
              <a:rPr lang="en-US" dirty="0"/>
              <a:t>An algorithm that is implemented inside your programming language or in a library, </a:t>
            </a:r>
            <a:r>
              <a:rPr lang="en-US" b="1" dirty="0"/>
              <a:t>use it</a:t>
            </a:r>
            <a:r>
              <a:rPr lang="en-US" dirty="0"/>
              <a:t>.</a:t>
            </a:r>
          </a:p>
          <a:p>
            <a:pPr lvl="2"/>
            <a:r>
              <a:rPr lang="en-US" dirty="0"/>
              <a:t>Prepackaged algorithms also tend to be </a:t>
            </a:r>
            <a:r>
              <a:rPr lang="en-US" b="1" dirty="0"/>
              <a:t>more thoroughly studied </a:t>
            </a:r>
            <a:r>
              <a:rPr lang="en-US" dirty="0"/>
              <a:t>and tested than anything you have time to write.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72081568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787C74317B14496ECFEA403E26A9A" ma:contentTypeVersion="12" ma:contentTypeDescription="Create a new document." ma:contentTypeScope="" ma:versionID="6cb9941f68aae840975b230fcc5719bc">
  <xsd:schema xmlns:xsd="http://www.w3.org/2001/XMLSchema" xmlns:xs="http://www.w3.org/2001/XMLSchema" xmlns:p="http://schemas.microsoft.com/office/2006/metadata/properties" xmlns:ns2="dd83ecbc-10d4-4dfc-98f7-734e7a545735" xmlns:ns3="47ca4041-6a0b-432d-8a98-b190593569e2" targetNamespace="http://schemas.microsoft.com/office/2006/metadata/properties" ma:root="true" ma:fieldsID="83990e489c531cd885f03ec6137143dc" ns2:_="" ns3:_="">
    <xsd:import namespace="dd83ecbc-10d4-4dfc-98f7-734e7a545735"/>
    <xsd:import namespace="47ca4041-6a0b-432d-8a98-b190593569e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83ecbc-10d4-4dfc-98f7-734e7a5457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ca4041-6a0b-432d-8a98-b190593569e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A359226-4E78-40D5-BB17-B649A07BC1D3}"/>
</file>

<file path=customXml/itemProps2.xml><?xml version="1.0" encoding="utf-8"?>
<ds:datastoreItem xmlns:ds="http://schemas.openxmlformats.org/officeDocument/2006/customXml" ds:itemID="{0BAA5D31-DD52-4D7C-8380-30A29F7312F6}"/>
</file>

<file path=customXml/itemProps3.xml><?xml version="1.0" encoding="utf-8"?>
<ds:datastoreItem xmlns:ds="http://schemas.openxmlformats.org/officeDocument/2006/customXml" ds:itemID="{29774EF7-A181-4661-B8D8-0B1C7977B73C}"/>
</file>

<file path=docProps/app.xml><?xml version="1.0" encoding="utf-8"?>
<Properties xmlns="http://schemas.openxmlformats.org/officeDocument/2006/extended-properties" xmlns:vt="http://schemas.openxmlformats.org/officeDocument/2006/docPropsVTypes">
  <Template>Wisp</Template>
  <TotalTime>2121</TotalTime>
  <Words>2171</Words>
  <Application>Microsoft Office PowerPoint</Application>
  <PresentationFormat>Widescreen</PresentationFormat>
  <Paragraphs>193</Paragraphs>
  <Slides>24</Slides>
  <Notes>8</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vt:lpstr>
      <vt:lpstr>CourierStd</vt:lpstr>
      <vt:lpstr>SabonLTStd-Roman</vt:lpstr>
      <vt:lpstr>Wingdings 3</vt:lpstr>
      <vt:lpstr>Wisp</vt:lpstr>
      <vt:lpstr>Development</vt:lpstr>
      <vt:lpstr>Introduction</vt:lpstr>
      <vt:lpstr>USE THE RIGHT TOOLS</vt:lpstr>
      <vt:lpstr>USE THE RIGHT TOOLS</vt:lpstr>
      <vt:lpstr>USE THE RIGHT TOOLS</vt:lpstr>
      <vt:lpstr>USE THE RIGHT TOOLS</vt:lpstr>
      <vt:lpstr>USE THE RIGHT TOOLS</vt:lpstr>
      <vt:lpstr>USE THE RIGHT TOOLS</vt:lpstr>
      <vt:lpstr>USE THE RIGHT TOOLS</vt:lpstr>
      <vt:lpstr>TOP‐DOWN DESIGN</vt:lpstr>
      <vt:lpstr>PROGRAMMING TIPS AND TRICKS</vt:lpstr>
      <vt:lpstr>PROGRAMMING TIPS AND TRICKS</vt:lpstr>
      <vt:lpstr>PROGRAMMING TIPS AND TRICKS</vt:lpstr>
      <vt:lpstr>PROGRAMMING TIPS AND TRICKS</vt:lpstr>
      <vt:lpstr>PROGRAMMING TIPS AND TRICKS</vt:lpstr>
      <vt:lpstr>PROGRAMMING TIPS AND TRICKS</vt:lpstr>
      <vt:lpstr>PROGRAMMING TIPS AND TRICKS</vt:lpstr>
      <vt:lpstr>Video : Eclipse Introduction </vt:lpstr>
      <vt:lpstr>Video : IDE Overview</vt:lpstr>
      <vt:lpstr>Video :  Plug-Ins</vt:lpstr>
      <vt:lpstr>Video :  Eclipse Demo Create Java Project</vt:lpstr>
      <vt:lpstr>Video :  Eclipse Demo Create Java Project </vt:lpstr>
      <vt:lpstr>Video : Eclipse Demo Run Configuration </vt:lpstr>
      <vt:lpstr>Video : Eclipse Demo Debugging </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Enginnering Chapter I</dc:title>
  <dc:creator>Dr Kamal Beydoun</dc:creator>
  <cp:lastModifiedBy>Kamal Beydoun</cp:lastModifiedBy>
  <cp:revision>300</cp:revision>
  <dcterms:created xsi:type="dcterms:W3CDTF">2019-10-01T04:59:08Z</dcterms:created>
  <dcterms:modified xsi:type="dcterms:W3CDTF">2022-02-05T12:08:23Z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0x010100336787C74317B14496ECFEA403E26A9A</vt:lpwstr>
  </property>
</Properties>
</file>